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  <p:sldMasterId id="2147483768" r:id="rId12"/>
    <p:sldMasterId id="2147483780" r:id="rId13"/>
    <p:sldMasterId id="2147483792" r:id="rId14"/>
    <p:sldMasterId id="2147483804" r:id="rId15"/>
    <p:sldMasterId id="2147483816" r:id="rId16"/>
    <p:sldMasterId id="2147483828" r:id="rId17"/>
    <p:sldMasterId id="2147483840" r:id="rId18"/>
    <p:sldMasterId id="2147483852" r:id="rId19"/>
    <p:sldMasterId id="2147483864" r:id="rId20"/>
    <p:sldMasterId id="2147483876" r:id="rId21"/>
    <p:sldMasterId id="2147483888" r:id="rId22"/>
    <p:sldMasterId id="2147483900" r:id="rId23"/>
    <p:sldMasterId id="2147483912" r:id="rId24"/>
  </p:sldMasterIdLst>
  <p:notesMasterIdLst>
    <p:notesMasterId r:id="rId62"/>
  </p:notesMasterIdLst>
  <p:sldIdLst>
    <p:sldId id="256" r:id="rId25"/>
    <p:sldId id="257" r:id="rId26"/>
    <p:sldId id="258" r:id="rId27"/>
    <p:sldId id="283" r:id="rId28"/>
    <p:sldId id="263" r:id="rId29"/>
    <p:sldId id="282" r:id="rId30"/>
    <p:sldId id="284" r:id="rId31"/>
    <p:sldId id="322" r:id="rId32"/>
    <p:sldId id="286" r:id="rId33"/>
    <p:sldId id="325" r:id="rId34"/>
    <p:sldId id="324" r:id="rId35"/>
    <p:sldId id="326" r:id="rId36"/>
    <p:sldId id="327" r:id="rId37"/>
    <p:sldId id="328" r:id="rId38"/>
    <p:sldId id="329" r:id="rId39"/>
    <p:sldId id="330" r:id="rId40"/>
    <p:sldId id="342" r:id="rId41"/>
    <p:sldId id="332" r:id="rId42"/>
    <p:sldId id="333" r:id="rId43"/>
    <p:sldId id="334" r:id="rId44"/>
    <p:sldId id="343" r:id="rId45"/>
    <p:sldId id="336" r:id="rId46"/>
    <p:sldId id="337" r:id="rId47"/>
    <p:sldId id="338" r:id="rId48"/>
    <p:sldId id="344" r:id="rId49"/>
    <p:sldId id="340" r:id="rId50"/>
    <p:sldId id="341" r:id="rId51"/>
    <p:sldId id="260" r:id="rId52"/>
    <p:sldId id="271" r:id="rId53"/>
    <p:sldId id="313" r:id="rId54"/>
    <p:sldId id="309" r:id="rId55"/>
    <p:sldId id="312" r:id="rId56"/>
    <p:sldId id="311" r:id="rId57"/>
    <p:sldId id="310" r:id="rId58"/>
    <p:sldId id="261" r:id="rId59"/>
    <p:sldId id="308" r:id="rId60"/>
    <p:sldId id="259" r:id="rId61"/>
  </p:sldIdLst>
  <p:sldSz cx="12192000" cy="6858000"/>
  <p:notesSz cx="6858000" cy="9144000"/>
  <p:custDataLst>
    <p:tags r:id="rId66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9405E"/>
    <a:srgbClr val="148CD6"/>
    <a:srgbClr val="106FAA"/>
    <a:srgbClr val="0941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96" autoAdjust="0"/>
    <p:restoredTop sz="94660"/>
  </p:normalViewPr>
  <p:slideViewPr>
    <p:cSldViewPr snapToGrid="0">
      <p:cViewPr varScale="1">
        <p:scale>
          <a:sx n="83" d="100"/>
          <a:sy n="83" d="100"/>
        </p:scale>
        <p:origin x="668" y="68"/>
      </p:cViewPr>
      <p:guideLst>
        <p:guide orient="horz" pos="215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6" Type="http://schemas.openxmlformats.org/officeDocument/2006/relationships/tags" Target="tags/tag5.xml"/><Relationship Id="rId65" Type="http://schemas.openxmlformats.org/officeDocument/2006/relationships/tableStyles" Target="tableStyles.xml"/><Relationship Id="rId64" Type="http://schemas.openxmlformats.org/officeDocument/2006/relationships/viewProps" Target="viewProps.xml"/><Relationship Id="rId63" Type="http://schemas.openxmlformats.org/officeDocument/2006/relationships/presProps" Target="presProps.xml"/><Relationship Id="rId62" Type="http://schemas.openxmlformats.org/officeDocument/2006/relationships/notesMaster" Target="notesMasters/notesMaster1.xml"/><Relationship Id="rId61" Type="http://schemas.openxmlformats.org/officeDocument/2006/relationships/slide" Target="slides/slide37.xml"/><Relationship Id="rId60" Type="http://schemas.openxmlformats.org/officeDocument/2006/relationships/slide" Target="slides/slide36.xml"/><Relationship Id="rId6" Type="http://schemas.openxmlformats.org/officeDocument/2006/relationships/slideMaster" Target="slideMasters/slideMaster5.xml"/><Relationship Id="rId59" Type="http://schemas.openxmlformats.org/officeDocument/2006/relationships/slide" Target="slides/slide35.xml"/><Relationship Id="rId58" Type="http://schemas.openxmlformats.org/officeDocument/2006/relationships/slide" Target="slides/slide34.xml"/><Relationship Id="rId57" Type="http://schemas.openxmlformats.org/officeDocument/2006/relationships/slide" Target="slides/slide33.xml"/><Relationship Id="rId56" Type="http://schemas.openxmlformats.org/officeDocument/2006/relationships/slide" Target="slides/slide32.xml"/><Relationship Id="rId55" Type="http://schemas.openxmlformats.org/officeDocument/2006/relationships/slide" Target="slides/slide31.xml"/><Relationship Id="rId54" Type="http://schemas.openxmlformats.org/officeDocument/2006/relationships/slide" Target="slides/slide30.xml"/><Relationship Id="rId53" Type="http://schemas.openxmlformats.org/officeDocument/2006/relationships/slide" Target="slides/slide29.xml"/><Relationship Id="rId52" Type="http://schemas.openxmlformats.org/officeDocument/2006/relationships/slide" Target="slides/slide28.xml"/><Relationship Id="rId51" Type="http://schemas.openxmlformats.org/officeDocument/2006/relationships/slide" Target="slides/slide27.xml"/><Relationship Id="rId50" Type="http://schemas.openxmlformats.org/officeDocument/2006/relationships/slide" Target="slides/slide26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25.xml"/><Relationship Id="rId48" Type="http://schemas.openxmlformats.org/officeDocument/2006/relationships/slide" Target="slides/slide24.xml"/><Relationship Id="rId47" Type="http://schemas.openxmlformats.org/officeDocument/2006/relationships/slide" Target="slides/slide23.xml"/><Relationship Id="rId46" Type="http://schemas.openxmlformats.org/officeDocument/2006/relationships/slide" Target="slides/slide22.xml"/><Relationship Id="rId45" Type="http://schemas.openxmlformats.org/officeDocument/2006/relationships/slide" Target="slides/slide21.xml"/><Relationship Id="rId44" Type="http://schemas.openxmlformats.org/officeDocument/2006/relationships/slide" Target="slides/slide20.xml"/><Relationship Id="rId43" Type="http://schemas.openxmlformats.org/officeDocument/2006/relationships/slide" Target="slides/slide19.xml"/><Relationship Id="rId42" Type="http://schemas.openxmlformats.org/officeDocument/2006/relationships/slide" Target="slides/slide18.xml"/><Relationship Id="rId41" Type="http://schemas.openxmlformats.org/officeDocument/2006/relationships/slide" Target="slides/slide17.xml"/><Relationship Id="rId40" Type="http://schemas.openxmlformats.org/officeDocument/2006/relationships/slide" Target="slides/slide16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15.xml"/><Relationship Id="rId38" Type="http://schemas.openxmlformats.org/officeDocument/2006/relationships/slide" Target="slides/slide14.xml"/><Relationship Id="rId37" Type="http://schemas.openxmlformats.org/officeDocument/2006/relationships/slide" Target="slides/slide13.xml"/><Relationship Id="rId36" Type="http://schemas.openxmlformats.org/officeDocument/2006/relationships/slide" Target="slides/slide12.xml"/><Relationship Id="rId35" Type="http://schemas.openxmlformats.org/officeDocument/2006/relationships/slide" Target="slides/slide11.xml"/><Relationship Id="rId34" Type="http://schemas.openxmlformats.org/officeDocument/2006/relationships/slide" Target="slides/slide10.xml"/><Relationship Id="rId33" Type="http://schemas.openxmlformats.org/officeDocument/2006/relationships/slide" Target="slides/slide9.xml"/><Relationship Id="rId32" Type="http://schemas.openxmlformats.org/officeDocument/2006/relationships/slide" Target="slides/slide8.xml"/><Relationship Id="rId31" Type="http://schemas.openxmlformats.org/officeDocument/2006/relationships/slide" Target="slides/slide7.xml"/><Relationship Id="rId30" Type="http://schemas.openxmlformats.org/officeDocument/2006/relationships/slide" Target="slides/slide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5.xml"/><Relationship Id="rId28" Type="http://schemas.openxmlformats.org/officeDocument/2006/relationships/slide" Target="slides/slide4.xml"/><Relationship Id="rId27" Type="http://schemas.openxmlformats.org/officeDocument/2006/relationships/slide" Target="slides/slide3.xml"/><Relationship Id="rId26" Type="http://schemas.openxmlformats.org/officeDocument/2006/relationships/slide" Target="slides/slide2.xml"/><Relationship Id="rId25" Type="http://schemas.openxmlformats.org/officeDocument/2006/relationships/slide" Target="slides/slide1.xml"/><Relationship Id="rId24" Type="http://schemas.openxmlformats.org/officeDocument/2006/relationships/slideMaster" Target="slideMasters/slideMaster23.xml"/><Relationship Id="rId23" Type="http://schemas.openxmlformats.org/officeDocument/2006/relationships/slideMaster" Target="slideMasters/slideMaster22.xml"/><Relationship Id="rId22" Type="http://schemas.openxmlformats.org/officeDocument/2006/relationships/slideMaster" Target="slideMasters/slideMaster21.xml"/><Relationship Id="rId21" Type="http://schemas.openxmlformats.org/officeDocument/2006/relationships/slideMaster" Target="slideMasters/slideMaster20.xml"/><Relationship Id="rId20" Type="http://schemas.openxmlformats.org/officeDocument/2006/relationships/slideMaster" Target="slideMasters/slideMaster19.xml"/><Relationship Id="rId2" Type="http://schemas.openxmlformats.org/officeDocument/2006/relationships/theme" Target="theme/theme1.xml"/><Relationship Id="rId19" Type="http://schemas.openxmlformats.org/officeDocument/2006/relationships/slideMaster" Target="slideMasters/slideMaster18.xml"/><Relationship Id="rId18" Type="http://schemas.openxmlformats.org/officeDocument/2006/relationships/slideMaster" Target="slideMasters/slideMaster17.xml"/><Relationship Id="rId17" Type="http://schemas.openxmlformats.org/officeDocument/2006/relationships/slideMaster" Target="slideMasters/slideMaster16.xml"/><Relationship Id="rId16" Type="http://schemas.openxmlformats.org/officeDocument/2006/relationships/slideMaster" Target="slideMasters/slideMaster15.xml"/><Relationship Id="rId15" Type="http://schemas.openxmlformats.org/officeDocument/2006/relationships/slideMaster" Target="slideMasters/slideMaster14.xml"/><Relationship Id="rId14" Type="http://schemas.openxmlformats.org/officeDocument/2006/relationships/slideMaster" Target="slideMasters/slideMaster13.xml"/><Relationship Id="rId13" Type="http://schemas.openxmlformats.org/officeDocument/2006/relationships/slideMaster" Target="slideMasters/slideMaster12.xml"/><Relationship Id="rId12" Type="http://schemas.openxmlformats.org/officeDocument/2006/relationships/slideMaster" Target="slideMasters/slideMaster1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GIF>
</file>

<file path=ppt/media/image51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425A7-BB31-4AA7-812E-6A317F6670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8F88B-9D5A-4713-8DF6-F68F2B53DF3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4C85F5-4B54-4506-80FE-896FF74F5A6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7F3FEB-D915-4F44-9593-CA4BDAE16EB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DD5499-9A7D-4710-AF8E-E3B203BDD00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05743-3EE0-4956-BCBF-28DD0DFDEF9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5004EA-8AD5-425E-A635-7B8B6486CFD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05C1AD-1A9F-44CD-BFBE-B8F5ED60B63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49E5A3-12CE-4344-B355-7630826F132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DD4F3-FCDF-4740-AC4E-99D93086D17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CC30E8-2601-4C06-AA18-A8C4FF228EC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EC0E31-3393-4F00-BEA1-B1598735D7B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BDBCA-AB4B-4FD3-9510-C11CFC751386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7C2D24-0778-45E3-ABAD-90D6B252AA6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3B44DA-4BD6-411F-B631-36E96563F78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4255A3-77A6-4BD7-B77E-9A66337970D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E6B0B2-7AD4-4E82-8D6C-3A78A09626F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9BC8AD-328B-456D-8A00-6E575EE0F7B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D25669-46E2-4EC2-B608-CA3B6B47F0B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A63B90-1BF3-4E1E-AB48-4C3DF69C67B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A8F54-972B-4263-97B0-48D4C25A96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B8CF99-7F04-4DCF-85DB-59F186370FE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0638E-E437-4C13-B710-1F682E79F1E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49914A-230C-436A-BC6E-7695E87CE7F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81F2EC-60EF-4338-9D63-CC1CC3930C0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59DBD8-A83D-47F1-BB76-F7FCA22BCBE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B6DACB-1FAF-44B8-9F21-B77C09E736B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113E2-C03E-4F12-A964-39B803A8FF9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01F193-ACCB-4DE6-B5D6-412F42C8B5F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5D538-E56D-4651-A21E-EE7112CB940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7DAA12-1C9F-4F7D-82BF-9B25EA55B65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9AD7E3-AD53-43BC-97AD-0501A63D107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763592-A65E-4B13-963D-F69E5FC879C4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09468-6E6B-41BF-A6AF-713477D8A18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F0B8F6-ADDE-44B1-9436-3F95059BA5BD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E07277-A5E0-4805-A215-BA70044FA34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8FED9E-0111-4C65-BD59-D3BC7802BAD3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CFEE94-58C3-4211-B5F9-56159BDCEF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10151C-06B6-4C84-9DCA-B4444D0B70F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E9D655-F06A-4544-BD1C-05B2B4B9F71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4E9B8A-58C8-4C0F-9A51-5210A1016F37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3E9982-E62D-43B4-B1B1-0B072F232BE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C1A4B3-8117-4845-AD44-DCC16E1C5785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752324-3DB1-4B69-A0B7-2A238EFCDC5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208BE8-043C-44EE-92E0-ACA965C2F6A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32B2C4-56B5-48A7-A036-2270829E32A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A7222D-C51F-425B-9EC7-39A4642EB8F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1AED5A-1FB8-41D3-89B0-E37093CA87D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BB26F0-27E3-45F7-8916-6E7903C7D44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186AF9-9D7C-40BB-B346-23E3013FFF7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F7AB7-83C9-4C1E-AF26-DF81BA9D683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4F095D-9625-4E7D-8040-EF0FC8860BE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13FD4D-EDC3-4ED7-8974-CE4A9D74A7E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8D8A3D-82AE-433F-BADD-B996208E636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98FB94-05FF-446E-9BF8-81D92C58CC8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CEDF39-7B73-4CD8-8344-47368F0E5A6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DE2EAA-C658-43B5-88DB-B9D7FFA17E5D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B08D73-C57D-49FC-AD57-8DFADA63244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6AD000-5A35-4283-BF5C-9B46218A8A48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14EC7-1239-4E07-A9B3-23730C93F6D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E68A1C-C166-4BE4-8BDC-BD9B37B1E1E7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81EDE-813B-48FB-9C62-2261061CE74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1CB7EB-C111-4265-88EB-FF162C46276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65960C-5F42-447C-97BA-A492851BD3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C7BFF-AA8F-434B-97DF-1AD7E825B77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2915D4-0959-4D68-B052-1832A3BF4D2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F36FED-0110-438D-9EA7-7F5CDE70A95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60DF2F-16B7-45A7-9E7C-B991C4C8E4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38DEE1-C77F-4833-94C0-8C919217DE0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A40BF-8534-4613-8EE8-BFF98E3BB2F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A49262-06F4-4A0D-B8EE-68F770B34E8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79D49F-A2DF-44E8-86B1-2EAE9A8498C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BDE0E7-2DA9-4497-941E-F94C9DBFCD6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FBA544-5B5C-457C-BC04-B66DBAF2D2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FA5F1-33F7-4545-A9DD-A88D4E7EEEA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9F3CD0-63B0-4EF4-8D82-23A78B0D12F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1609D2-DA55-4F02-819D-956B44B91C3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858874-9B21-4DEF-AFE6-746D89697A3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8D725-3550-45F2-A5DA-F034944682A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CC06D-9353-4B0A-9F38-F906AEF2413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B069D2-A97A-441F-ABB8-133E088026EC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3939BA-6A9A-45CD-8597-D6682487768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55EA27-B869-41BD-A170-345527766483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6956F1-8425-4D22-9B58-8BA96232B96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D2DF47-E831-4541-89C6-A6497F28A421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F3150-9776-4AAB-9D4E-4377803BD4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9C4036-8854-4EF1-B441-6E02ECB75845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EAC448-E2B1-4797-9791-5404B4908E2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C6E550-CC6C-4082-9BE1-E5FBC30CEF1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04CDD5-1F8F-451A-A50E-39DFEB9FD4B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E44B5-89BB-4EBE-B277-038D6C95CA1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EC0DA5-9351-4338-94EB-7978D124A58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35841F-3903-499D-8773-4CFDD234CE4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4DCE53-5AC6-4994-998E-5EF938C5FD8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B62644-D112-4475-8977-C9C8675CADC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39B97-4B93-4CF8-8A45-380458F1592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811E8E-F86C-4466-9BA1-66B0E271A6A3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12BCC5-D87F-4B20-828B-363F294B739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D4AF95-BE0E-4A8B-B61E-E52E80D979E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8471FB-1A53-4A97-A1B0-DCFB78C8DA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29D111-6C5C-49F1-A6C1-E72263A255F3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BF2D7F-3735-45D7-B7A1-46AC9E2D42C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938B28-0535-4D11-870F-213C7B78514E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E7C880-B1CB-489D-B1A5-78C3157AB53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650FA9-F15D-458F-9799-F6F805985255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B7737D-E5C7-4F2E-A163-25AD32EFB10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B2B60-555D-4862-8097-BF8C3AB511D9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95D21-4584-486E-86F5-DC3F4417933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0BEEC5-04E6-4227-8EFD-DFF3FC2FD7C8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431E6-52B3-47C4-A3BC-4C607B7D380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B604B9-B609-480B-8E9C-7786DCFEB36C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AFFEC3-499F-4D1E-AC70-131983A1EFE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BAE50-118A-436C-8D35-D362FC164CE2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1937EE-A3F5-4B12-A485-68AED78483A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F2548-2AB1-4646-9C04-0DB0610C3364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CAEADB-D4AF-45F9-9321-95B1C577BC2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8A4A43-7335-4217-9B3F-49572824A9E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5C609B-A585-441F-BAD8-E0BF1947AC8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BF376E-928E-4EFE-8B0E-67714898082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2FF5F-5137-414E-B87B-66484C685F5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931D7-FBDE-4063-9528-789E283A3A04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6851FA-79E1-482A-B11F-99F7886B721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0AD6BF-5FCB-4235-8CA6-E4E3D592F56B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3D8711-F315-4151-A769-20401FAE8B6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094C63-0828-47C4-8607-16FD5B351507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17948-203C-4BDE-9323-F42A1976DA5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A56180-94A6-47AB-BABD-C9275CDB9327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5C327F-7E3B-450B-83B7-BF3A71CC743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DD0B19-618F-4529-B746-519B20AF18C6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74EC56-230B-4864-AE71-8F6CD952C7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10DE9F-FA9C-4281-A54A-166D7F993AAF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BD04AE-BC66-4ACA-A979-4E55FD0AAE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85E5E2-F1FC-4F32-A2DE-D89C3FD95FD7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E85E4F-0EF4-49D3-BBD9-82CB44AEFEA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5BFBE7-4FC4-41E1-A9E7-04B9EC320BFB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8497FF-A70A-40E3-BECE-C8705449829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D94739-B132-4605-B873-4BB147A2EB43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D14776-C457-4892-8656-6D31F5D08F1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C1DEC6-0798-4E39-86D5-C737FE3F478F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C5403E-CB73-40BE-B943-E01DE55197A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5F258F-9685-4CFD-8D49-7A414F95197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ADB1E7-065B-412D-B5F2-6EE361BF495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697FBE-9D35-4D06-A488-0D992FFC6DF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7406BB-17C1-463B-A3BB-C0F9FECB6CB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0DB28A-7561-48A3-8E0E-0FABC71F15B1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540E0-1D5C-4ECD-931B-5E7FBEF1BAB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5CDA33-BFAA-4CD8-9C2F-B8B026DD90E0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EEFB90-2415-46E5-9A66-609F12C33D6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3DCFC-7714-46CD-8D1A-68C59DFCC3BB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25C30C-2AE2-4678-9C02-78D6A4BEA4C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0BA2C8-F0A0-4078-AA32-627FDAFB3427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A92FA-5B06-4A83-AD29-4EB427E2510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C04429-2F5A-4694-B182-085E6D2597AC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EA281B-1380-4E2E-BC9B-E656C44F305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55EEE-A8DC-4D8A-BF5C-E44B3C88E9EA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F56D5-AAA6-4F74-9946-1FA7313BFD6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94A052-309E-4682-B1DC-9CA68D138625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1BB49-9CD3-4634-9615-2F57946429D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951EE0-3C3C-4A7E-B8F4-717B294AC9D3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2A768B-A24A-4F99-B472-95A5E3EF27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D13EE4-08C7-4EAD-9971-D6C28941BF50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9312BB-D809-4FBF-8A02-12A13F87318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A0C53-707E-4B8C-BBB4-C840EF37C80A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CB9DB9-2AC8-485C-B3E0-59565BFDB30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1B36B8-43A7-4771-8BBF-0D30DA94AF7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9F2394-CE74-4AC6-8CB1-CE9A1183BC6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1E339-9477-4ED3-8CC9-BB6062F8177B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B20EFD-4410-4D40-A958-B3C2D22DC42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3AAD8-C90E-443F-AB80-F920FB9F9EA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965510-7D79-44DD-9519-A1FBF1C8F5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23B166-B7AD-4796-990C-331C31538954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604CD9-47C7-4F7B-8358-C4E4C81C14D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0D3FD-DF29-4872-ADCB-7833BD368A2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4A14BB-CC1E-4488-B1DB-D04AAD2EC14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ADAD22-60CE-446B-9436-1274F11F182E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71452B-0BEA-4CEA-B95B-07BA6C62391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1C0CB0-5A2B-4674-8307-81EB9B23EE12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41EE-45DD-47D0-88BD-1B1ABB2E540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131CAA-2B76-4264-A1A5-3A1F76E5ADA5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452328-9E01-4554-91CB-E3AE806A34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79D688-E7A1-43C5-8FF0-C171D0EB6D73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A7C339-9BEE-4C71-9123-5DD120E5E02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18BBF0-CF7A-4E99-A5C2-337029A2A751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299965-6E31-43B6-A1BB-69D164D884D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A63078-AC99-47C7-A7A6-736723DC7E44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5226C7-0665-4F72-9240-BC121EDC75E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1851E-361C-4ECA-8A80-69A03EF49160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02C5E5-15AF-4AAB-8508-2984E6EC819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655024-A0F2-4D86-955E-AB65C15B6E42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631FD6-5CF5-4549-A4A1-0503E5D80C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181189-49CC-4D76-A459-71594D0B519C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DA245C-9540-4E8F-A80C-30E7AF619ED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9CA39F-1158-4F64-9DE7-741F6BBB874C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B31756-0C12-4A7E-BBDD-B89F9BEFFFC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73EA1B-B584-495C-9568-1454C78BA05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7AC7F-AC9C-4435-B4B6-1E939EC80EF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7DE9D4-9871-4988-9BAC-30EF7547A919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8C571E-477C-4DC5-871D-1AB72FF2808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F84A82-BA81-403D-9190-4A136D5EEB96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EC37A-5D3C-4139-AEB0-2B8E48C63FD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D375E-4AAC-4D18-8548-C40C63419DA2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7D4233-BDBD-4F54-85DB-CB7FF9A450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41E12B-57A5-4168-8C31-B00458E15277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2655B0-A116-4960-856F-7668792D772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A753D-FFAA-4C5D-99C3-8CF250B42BC6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6411DE-7B13-4B4B-BA31-5EF9ED99E12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CF1F23-68E4-41A1-8DC5-0BC78E87949F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43EF43-B43E-4670-B3A5-163CC49105F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1F2847-96BF-4B18-B36C-45B117B605F4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B62FDB-3FCD-4D0A-8542-73AC1954ADD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91BC15-E53E-44F7-B054-DEC5FA679750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26DC8-2513-4CF8-A402-1B244923FED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4BDD23-C383-4436-B796-EF1876118495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783C51-2FE3-4738-BA07-E200904A45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7176F-0904-446C-9584-CA7A29FCD5F3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1A93AB-04E0-4BBE-9D7E-FCECACE152D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352027-1637-40D0-9F8C-18ACFF4DEBEE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AB606D-EA9F-4C6D-A7B7-5F45CB470FC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7C198D-C024-480C-AE03-DA9A8CE30751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E2FE5-1237-48B8-974F-C6548295A51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CF3B93-1DEF-411E-8127-17D1C39E1B9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7C71B-143A-4695-98EB-6EA038B9F01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E25F2-E059-44A6-9E9B-7CE009C3A91E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7F3208-653D-44EC-A1F5-E74339D49A5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C71435-2FE1-41EA-97D3-41D90090AB27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8E4B55-EC1E-44ED-8CA5-822759F6437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FF7598-ABA5-4F36-9F0D-0A08EB061DEC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897CA5-449E-4286-A194-114166C23C3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FFCFB9-4349-45BD-A929-6F314009DD60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3DA86C-7AC3-4300-B926-7572BF5F307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46A45F-F55D-4E63-A8A6-25023E936765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0D6C2A-C0BD-41BD-9577-11470028C21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A2AF48-9265-4350-A167-951A45CD1A65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37938-AED9-4A52-83C3-FE860A3AF7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A3DD73-8A65-4EA5-950F-061E1485544D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05811-5F17-4CFB-BD8A-AB62BDAAE67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C88627-C60A-4CF0-9D4A-11CD71FA300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604EDA-4F05-49F4-9541-75AA0B2A2B6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84EB09-B92F-4FFF-850E-028E2623DE4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AD614D-3D78-4B14-856F-16BE3C5C7B5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69276-0535-4AE8-942E-011ABC7B88A3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D805E-149F-4FDD-8264-FD198B813AD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20EA39-B9E0-4DE7-A5C9-33898F37A5A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E4967D-36BD-4010-A815-3F468CC7225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5FA036-4386-459B-BBC2-F9D03CDCA7E0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1DC82C-3576-406E-8045-1909E1BB40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A0D9C-77FB-42F3-B832-285FACF7C170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1EB9-75A1-4DEB-9D60-FEC51AD5270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B56D8-323D-4B68-9E9C-85DE76E42C2F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066FE2-B208-448B-8330-481AE41742B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A7E74-9377-41B0-A0F9-BDFE74E0B922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79A949-9B8C-48DC-8DCF-C4818BCF0D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EA2463-F776-4CC9-BF1B-03B13E2EC0CF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F262F7-86D7-4BEE-A37B-8A440C22FF5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6AC02A-11F6-470E-B410-E7F1D4600C65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968DBB-9B1E-42C8-ACE1-12DD65A089B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366A37-EE0B-4679-8699-5A64A2C97746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79AB18-BEBE-4B17-A75E-B1CBB8DD29A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4B29AA-8816-4804-BA3E-880DF72E5674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7C0F83-C5C2-4623-973C-C601FAB4368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B57B5B-47F6-4C13-8F85-2277C2F944F5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145D3-F1E3-4559-93D2-57AAF8CAFAE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84CEC1-490F-4948-8BA5-56831DA5DFD1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6B1301-4743-4726-B84C-4C48CCAC185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36D01C-523C-4627-B529-B54B42F9280C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D9B600-D6DE-4D4A-B8B6-8051E027492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A52A51-E82E-440A-8D32-614AEEDF0B97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9DFF7A-6641-4228-B3D7-96B226DDD2F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43BB26-B5EE-46D5-844D-D2BF61A74C46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04EDB9-0C0B-4CF2-804C-32B0C9E934E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B3DB30-F6B8-40F4-BC0B-5E290AFDA9D9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4B357-B5BB-4615-948D-EF7D2E3F089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CBA250-4D51-443B-A5BC-6DDFE103BCFC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D06F0B-D68D-43C9-8EC4-B8EC510CE38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DE0AF7-31B2-4A9C-B49E-BABA2F811ACA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85887A-5CBB-412B-AD70-9115D7473C4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28965-F519-48DD-8EED-77BBE1CC1F65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47A585-DE1D-4C0A-9B80-68158F141EE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F98CDC-07D0-4AB5-842A-17950A33A66E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E50AC5-BC34-4A82-BB64-766D87FFCC3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CC6FB-E5A1-4FB9-9C87-40DCA5D92A65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E8A2F-F519-42C0-9D72-9DC1C8FE15A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C5C2B-76CD-46AC-B5E3-68C8310B68F6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D62AE-3BE6-4B29-A22E-18D6777EFB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F4C6CF-B059-44FE-ACB6-56D3E8DF9331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3BF0EA-3589-4D07-BAE8-6F52F21C97F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AB91F3-1CFD-441D-89EF-0F103B4FBA55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D043F2-B19E-4837-AC13-49A5497850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6B4CB5-119C-48E6-81AB-DF31DA18FAD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D26029-D872-4337-806B-FD29DCA3ED8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4D87E8-0DE3-489B-9F32-1FC071DAE07C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120C02-30EF-4E53-9C8A-83D4D4BFC77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F4DCD7-F869-4292-BF8E-969F49661A8D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70923D-7F21-40D5-BE60-C0ECC4ECA16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FBB020-D643-426A-96D7-2656689A2F70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E69870-68C1-47A6-B9FA-163602A9B9B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75B19-EF30-4020-837B-D524E1E7D6D6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05875A-0014-45E7-9264-81EE9B5CF15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330783-C493-4E4B-9F1E-4114E1C86E88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16D71-240E-49EF-9939-04421028B73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9080CB-FD30-429A-8E60-039ADC263939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E4EF95-5761-4FA3-825D-BD23D8910F2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0798F5-AED5-4CD0-AD2F-FB021958AF0D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4DBDC4-8E05-40EB-85F0-26ED9FBCF7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86416-CAF4-4CA1-A4AD-236ACBF5F3F7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47DAB-20A9-4183-B625-6D5FBC433F0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F7ED7F-B74F-4705-A79E-C4D97598B781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37A36-B52A-40F3-B1E7-50D15C94742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FAB0A-F7C1-4B78-8945-80AF06A533C6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92AD9D-E9D9-4B98-8A6F-ECDAE492843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7A4E38-132D-49EB-9FE5-40CB5086CEF0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360EB-99DD-4E10-84BC-B1DAA3F6A68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9268A-2D7C-4424-8ECE-5DAE884B48F9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959C2B-A77A-4BDA-8DC1-2B6D51961EF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6CD3E9-D6E2-480E-94F6-5E9509EBCB1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0AF497-8C09-4744-A19C-211BBC4D63F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881624-47F0-469D-8E9F-26D71189955C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9CCAE-EAED-4DBC-AA6D-4AA1A26504E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924F5F-58A5-4DCB-A64A-7C5E9D746303}" type="datetimeFigureOut">
              <a:rPr lang="zh-CN" altLang="en-US"/>
            </a:fld>
            <a:endParaRPr lang="zh-CN" altLang="en-US"/>
          </a:p>
        </p:txBody>
      </p:sp>
      <p:sp>
        <p:nvSpPr>
          <p:cNvPr id="8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532CB-B942-45B5-A064-59F40866DB1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5F6468-AF1E-4E5F-BC58-7CFA94F8AE37}" type="datetimeFigureOut">
              <a:rPr lang="zh-CN" altLang="en-US"/>
            </a:fld>
            <a:endParaRPr lang="zh-CN" altLang="en-US"/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1D057B-1380-42E4-B36F-A7641D9A470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C2EB4-94CE-4B07-9BB4-AF7DCE4E7C13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3D986B-4B42-496C-AE70-460E45AB9A3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30AE2B-ABAB-40C0-9BD1-2E5A70466FB1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8E8E54-3FDC-4698-8782-CEE7221924B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8284D8-795E-44C5-8EDF-0DFF482C6429}" type="datetimeFigureOut">
              <a:rPr lang="zh-CN" altLang="en-US"/>
            </a:fld>
            <a:endParaRPr lang="zh-CN" altLang="en-US"/>
          </a:p>
        </p:txBody>
      </p:sp>
      <p:sp>
        <p:nvSpPr>
          <p:cNvPr id="6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07A052-7270-4911-947A-A4341B6AAA6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C445DD-083B-469A-BE4A-2B45A9243D62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E90B7-365E-4046-8822-24C2A6F4BA1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8E4C2-7F09-4383-B2DF-D48E6AFB969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A1892B-CFA6-4121-BF37-1D020A4885D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DBAEAF-19BF-4AB3-BF7D-60C12EF9DBF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DC4C64-8EE2-480F-8FD6-711D7ABE789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70F72-7791-44A9-8D40-AC1402685CA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B974C8-270A-4B34-9FDB-0B40AFBE9B2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760D84-E1B9-4EA7-8EA3-0D355656BF3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835B83-2D76-4836-9B79-2C2920C25F4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FFCD9-2380-4A90-B48A-DDCF6F08527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7C239D-E2BA-4612-AA04-6E7C8FCDC40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6E8F18-905E-43E7-BAE3-7F42DD6B5476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568E68-5F44-4E83-B4F9-1A9A6E5B996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6C9A20-0B0B-4F09-88CB-AF5F165EA9EB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92F82-89F1-4C5F-AA4A-C3AD4148360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8AC9E4-CF3A-43B6-80F4-41EA5978544B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6E17A0-5993-4916-A238-6A8A4ED0FB0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38D456-6D32-4864-8555-BC28A027F3E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E358B-800F-4FDC-BB2D-9D214FE71D8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6B6BF0-83FE-48F0-8A47-9DC2FE2E481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98125-583F-462A-AB54-03E5A7D206D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8E6889-B120-47B5-A5A6-F5A6A472830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003132-B433-4B6C-9805-1A69FFFD332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7E43A2-A57F-42CB-AEB6-6A277ACBAF9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809E5F-5E88-4A38-883C-5CC1311B891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01D930-EE88-46A1-93A6-CE232E0F32A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C077FB-F67D-4910-8945-B52FFE53692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76BB2-782F-465C-9386-3D28D8401FD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865B7E-6199-4C86-8F27-EFE84C42AFE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780D39-3B19-4A0B-BD76-D2F1FBE42F3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87A177-4B39-42FD-AD91-3BE9DCD6156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59BCBE-0E48-4F83-8432-3E7422C0271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B2C61-3FCA-4C1B-AEA9-08484B5704E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C295B-DA40-40F1-A8FB-B9A91E41010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C64ED-9955-4C7F-8CE6-261B8C46F83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A7EC98-5598-4F40-A6EB-DAE51A0DDF73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403673-D4CE-4E6A-BAE0-2A6197BA3ED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C98EBA-A739-483B-9BC1-EB93CF365820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B5C3BF-46BA-41FC-9489-3786866D65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FEA83C-0753-4B10-B51A-CB548B49367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288494-19A3-48F8-B9F0-754F4D973BF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90AC5A-71FF-4F1F-8433-F2E1F54D9C9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3A8D59-3A83-427B-A421-876EB556258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6C6B41-B1BA-4A9D-832C-4EE924E4AB0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8152CA-766C-4D39-BBE1-BEC5F887847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563A5D-61A9-4BDC-8C7B-3F57E256B9F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018F5-2AB2-4334-A3B6-1D5F04FEB0D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D70345-4E18-4D55-A2B9-067DCD3DA59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242911-C180-4832-B605-475D93B4498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DDE187-EF42-4BA2-94A2-64B18D0CCBB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BB7E40-1F36-4630-B0C9-70668999AC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BCE29C-BC0A-4CA5-A960-A857D81F8C9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363E0-F929-4AB5-BA70-BE40BD676EB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FC549C-9114-4AB5-821F-A4AF723FCFF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031F9F-83D9-4C24-876E-F339F2991CA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A1A72C-AC80-460F-840D-47F6F525C811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41476B-9092-47F9-8805-9CB46C372AE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ABD934-F35E-4F6B-ACE4-67BCC5AB5B5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A53840-53B5-4F3E-9943-58EFDDD2EA4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BFB3F-129F-4FCD-A0F1-F9EAC172476B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D94D49-8296-420B-9784-4689E3A9377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5C74E1-219B-48FF-B79C-A07FE4CB503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A0E1B9-DC71-4C24-9B53-4086C7726C1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DED3C-5A1A-4A68-B144-FA3C6795893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4C3D5B-7442-4700-B67E-FD09B7E007B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C9DD4A-3CC5-45B6-A482-4AB6A6B8976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65361F-8BA1-4EE0-ADC1-14A3CBBD544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77A792-6422-4EF6-B15E-EB1F52E2BEE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5ADB08-7017-46BD-9A32-1ED4370A313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434083-CE48-4089-976C-06B8D06E654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498483-75E9-4E8E-8E68-69E5D85BDAC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2FFA18-E4B4-408C-B807-0133E8B33AE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9A8808-54EA-459E-8173-9A79F340F1A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EEF6C0-1915-4664-A7E8-4A0614B7B66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A31E51-F7C7-4B42-8496-F2DF79597A0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3E4B4-5067-4658-9419-369740CF08D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1D5A7D-AF29-480C-933A-E1055044C33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C778B4-4EFE-4A6F-AAE2-9BFB909778BF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2885D-DC3C-4DB9-A014-6FFADFB799F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CC3A61-9BE5-45ED-9650-A68C48A705B8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CDBCB-737B-42FD-B474-B5F1FB36E94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B9C7FC-4410-47C6-A080-7E6F3DA065CF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67F7B5-DA53-4ED8-87F6-BF335D52149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4CF30-04C5-4CE6-8B4B-B74579010BE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14F94F-73C1-4C85-8DAE-4367A5426AC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E9431A-3B71-47B4-81AF-8674579AA65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678183-695E-459D-B00C-AAEE3E8C9AE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0BB66E-A16E-4219-A55D-A52FE9FF71B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E95A0-4C3F-451F-BDCC-8736F15148D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185AFE-4B07-447C-82CC-F484FAD3D26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3CC34-3E7B-4E6A-A77B-C09798FA73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1.xml"/><Relationship Id="rId13" Type="http://schemas.openxmlformats.org/officeDocument/2006/relationships/theme" Target="../theme/theme10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2.xml"/><Relationship Id="rId13" Type="http://schemas.openxmlformats.org/officeDocument/2006/relationships/theme" Target="../theme/theme1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1.xml"/></Relationships>
</file>

<file path=ppt/slideMasters/_rels/slideMaster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0.xml"/><Relationship Id="rId8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23.xml"/><Relationship Id="rId13" Type="http://schemas.openxmlformats.org/officeDocument/2006/relationships/theme" Target="../theme/theme1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1.xml"/><Relationship Id="rId1" Type="http://schemas.openxmlformats.org/officeDocument/2006/relationships/slideLayout" Target="../slideLayouts/slideLayout122.xml"/></Relationships>
</file>

<file path=ppt/slideMasters/_rels/slideMaster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1.xml"/><Relationship Id="rId8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6.xml"/><Relationship Id="rId3" Type="http://schemas.openxmlformats.org/officeDocument/2006/relationships/slideLayout" Target="../slideLayouts/slideLayout135.xml"/><Relationship Id="rId2" Type="http://schemas.openxmlformats.org/officeDocument/2006/relationships/slideLayout" Target="../slideLayouts/slideLayout134.xml"/><Relationship Id="rId14" Type="http://schemas.openxmlformats.org/officeDocument/2006/relationships/theme" Target="../theme/theme13.xml"/><Relationship Id="rId13" Type="http://schemas.openxmlformats.org/officeDocument/2006/relationships/image" Target="../media/image5.png"/><Relationship Id="rId12" Type="http://schemas.openxmlformats.org/officeDocument/2006/relationships/image" Target="../media/image4.png"/><Relationship Id="rId11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2.xml"/><Relationship Id="rId1" Type="http://schemas.openxmlformats.org/officeDocument/2006/relationships/slideLayout" Target="../slideLayouts/slideLayout133.xml"/></Relationships>
</file>

<file path=ppt/slideMasters/_rels/slideMaster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2.xml"/><Relationship Id="rId8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7.xml"/><Relationship Id="rId3" Type="http://schemas.openxmlformats.org/officeDocument/2006/relationships/slideLayout" Target="../slideLayouts/slideLayout146.xml"/><Relationship Id="rId2" Type="http://schemas.openxmlformats.org/officeDocument/2006/relationships/slideLayout" Target="../slideLayouts/slideLayout145.xml"/><Relationship Id="rId12" Type="http://schemas.openxmlformats.org/officeDocument/2006/relationships/theme" Target="../theme/theme14.xml"/><Relationship Id="rId11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3.xml"/><Relationship Id="rId1" Type="http://schemas.openxmlformats.org/officeDocument/2006/relationships/slideLayout" Target="../slideLayouts/slideLayout144.xml"/></Relationships>
</file>

<file path=ppt/slideMasters/_rels/slideMaster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63.xml"/><Relationship Id="rId8" Type="http://schemas.openxmlformats.org/officeDocument/2006/relationships/slideLayout" Target="../slideLayouts/slideLayout162.xml"/><Relationship Id="rId7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8.xml"/><Relationship Id="rId3" Type="http://schemas.openxmlformats.org/officeDocument/2006/relationships/slideLayout" Target="../slideLayouts/slideLayout157.xml"/><Relationship Id="rId2" Type="http://schemas.openxmlformats.org/officeDocument/2006/relationships/slideLayout" Target="../slideLayouts/slideLayout156.xml"/><Relationship Id="rId12" Type="http://schemas.openxmlformats.org/officeDocument/2006/relationships/theme" Target="../theme/theme15.xml"/><Relationship Id="rId11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64.xml"/><Relationship Id="rId1" Type="http://schemas.openxmlformats.org/officeDocument/2006/relationships/slideLayout" Target="../slideLayouts/slideLayout155.xml"/></Relationships>
</file>

<file path=ppt/slideMasters/_rels/slideMaster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68.xml"/><Relationship Id="rId2" Type="http://schemas.openxmlformats.org/officeDocument/2006/relationships/slideLayout" Target="../slideLayouts/slideLayout167.xml"/><Relationship Id="rId12" Type="http://schemas.openxmlformats.org/officeDocument/2006/relationships/theme" Target="../theme/theme16.xml"/><Relationship Id="rId11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75.xml"/><Relationship Id="rId1" Type="http://schemas.openxmlformats.org/officeDocument/2006/relationships/slideLayout" Target="../slideLayouts/slideLayout166.xml"/></Relationships>
</file>

<file path=ppt/slideMasters/_rels/slideMaster1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5.xml"/><Relationship Id="rId8" Type="http://schemas.openxmlformats.org/officeDocument/2006/relationships/slideLayout" Target="../slideLayouts/slideLayout184.xml"/><Relationship Id="rId7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80.xml"/><Relationship Id="rId3" Type="http://schemas.openxmlformats.org/officeDocument/2006/relationships/slideLayout" Target="../slideLayouts/slideLayout179.xml"/><Relationship Id="rId2" Type="http://schemas.openxmlformats.org/officeDocument/2006/relationships/slideLayout" Target="../slideLayouts/slideLayout178.xml"/><Relationship Id="rId12" Type="http://schemas.openxmlformats.org/officeDocument/2006/relationships/theme" Target="../theme/theme17.xml"/><Relationship Id="rId11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86.xml"/><Relationship Id="rId1" Type="http://schemas.openxmlformats.org/officeDocument/2006/relationships/slideLayout" Target="../slideLayouts/slideLayout177.xml"/></Relationships>
</file>

<file path=ppt/slideMasters/_rels/slideMaster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6.xml"/><Relationship Id="rId8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91.xml"/><Relationship Id="rId3" Type="http://schemas.openxmlformats.org/officeDocument/2006/relationships/slideLayout" Target="../slideLayouts/slideLayout190.xml"/><Relationship Id="rId2" Type="http://schemas.openxmlformats.org/officeDocument/2006/relationships/slideLayout" Target="../slideLayouts/slideLayout189.xml"/><Relationship Id="rId12" Type="http://schemas.openxmlformats.org/officeDocument/2006/relationships/theme" Target="../theme/theme18.xml"/><Relationship Id="rId11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88.xml"/></Relationships>
</file>

<file path=ppt/slideMasters/_rels/slideMaster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7.xml"/><Relationship Id="rId8" Type="http://schemas.openxmlformats.org/officeDocument/2006/relationships/slideLayout" Target="../slideLayouts/slideLayout206.xml"/><Relationship Id="rId7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202.xml"/><Relationship Id="rId3" Type="http://schemas.openxmlformats.org/officeDocument/2006/relationships/slideLayout" Target="../slideLayouts/slideLayout201.xml"/><Relationship Id="rId2" Type="http://schemas.openxmlformats.org/officeDocument/2006/relationships/slideLayout" Target="../slideLayouts/slideLayout200.xml"/><Relationship Id="rId12" Type="http://schemas.openxmlformats.org/officeDocument/2006/relationships/theme" Target="../theme/theme19.xml"/><Relationship Id="rId11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08.xml"/><Relationship Id="rId1" Type="http://schemas.openxmlformats.org/officeDocument/2006/relationships/slideLayout" Target="../slideLayouts/slideLayout199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8.xml"/><Relationship Id="rId8" Type="http://schemas.openxmlformats.org/officeDocument/2006/relationships/slideLayout" Target="../slideLayouts/slideLayout217.xml"/><Relationship Id="rId7" Type="http://schemas.openxmlformats.org/officeDocument/2006/relationships/slideLayout" Target="../slideLayouts/slideLayout216.xml"/><Relationship Id="rId6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213.xml"/><Relationship Id="rId3" Type="http://schemas.openxmlformats.org/officeDocument/2006/relationships/slideLayout" Target="../slideLayouts/slideLayout212.xml"/><Relationship Id="rId2" Type="http://schemas.openxmlformats.org/officeDocument/2006/relationships/slideLayout" Target="../slideLayouts/slideLayout211.xml"/><Relationship Id="rId12" Type="http://schemas.openxmlformats.org/officeDocument/2006/relationships/theme" Target="../theme/theme20.xml"/><Relationship Id="rId11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19.xml"/><Relationship Id="rId1" Type="http://schemas.openxmlformats.org/officeDocument/2006/relationships/slideLayout" Target="../slideLayouts/slideLayout210.xml"/></Relationships>
</file>

<file path=ppt/slideMasters/_rels/slideMaster2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9.xml"/><Relationship Id="rId8" Type="http://schemas.openxmlformats.org/officeDocument/2006/relationships/slideLayout" Target="../slideLayouts/slideLayout228.xml"/><Relationship Id="rId7" Type="http://schemas.openxmlformats.org/officeDocument/2006/relationships/slideLayout" Target="../slideLayouts/slideLayout227.xml"/><Relationship Id="rId6" Type="http://schemas.openxmlformats.org/officeDocument/2006/relationships/slideLayout" Target="../slideLayouts/slideLayout226.xml"/><Relationship Id="rId5" Type="http://schemas.openxmlformats.org/officeDocument/2006/relationships/slideLayout" Target="../slideLayouts/slideLayout225.xml"/><Relationship Id="rId4" Type="http://schemas.openxmlformats.org/officeDocument/2006/relationships/slideLayout" Target="../slideLayouts/slideLayout224.xml"/><Relationship Id="rId3" Type="http://schemas.openxmlformats.org/officeDocument/2006/relationships/slideLayout" Target="../slideLayouts/slideLayout223.xml"/><Relationship Id="rId2" Type="http://schemas.openxmlformats.org/officeDocument/2006/relationships/slideLayout" Target="../slideLayouts/slideLayout222.xml"/><Relationship Id="rId12" Type="http://schemas.openxmlformats.org/officeDocument/2006/relationships/theme" Target="../theme/theme21.xml"/><Relationship Id="rId11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230.xml"/><Relationship Id="rId1" Type="http://schemas.openxmlformats.org/officeDocument/2006/relationships/slideLayout" Target="../slideLayouts/slideLayout221.xml"/></Relationships>
</file>

<file path=ppt/slideMasters/_rels/slideMaster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0.xml"/><Relationship Id="rId8" Type="http://schemas.openxmlformats.org/officeDocument/2006/relationships/slideLayout" Target="../slideLayouts/slideLayout239.xml"/><Relationship Id="rId7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5.xml"/><Relationship Id="rId3" Type="http://schemas.openxmlformats.org/officeDocument/2006/relationships/slideLayout" Target="../slideLayouts/slideLayout234.xml"/><Relationship Id="rId2" Type="http://schemas.openxmlformats.org/officeDocument/2006/relationships/slideLayout" Target="../slideLayouts/slideLayout233.xml"/><Relationship Id="rId12" Type="http://schemas.openxmlformats.org/officeDocument/2006/relationships/theme" Target="../theme/theme22.xml"/><Relationship Id="rId11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1.xml"/><Relationship Id="rId1" Type="http://schemas.openxmlformats.org/officeDocument/2006/relationships/slideLayout" Target="../slideLayouts/slideLayout232.xml"/></Relationships>
</file>

<file path=ppt/slideMasters/_rels/slideMaster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1.xml"/><Relationship Id="rId8" Type="http://schemas.openxmlformats.org/officeDocument/2006/relationships/slideLayout" Target="../slideLayouts/slideLayout250.xml"/><Relationship Id="rId7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44.xml"/><Relationship Id="rId12" Type="http://schemas.openxmlformats.org/officeDocument/2006/relationships/theme" Target="../theme/theme23.xml"/><Relationship Id="rId11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2.xml"/><Relationship Id="rId1" Type="http://schemas.openxmlformats.org/officeDocument/2006/relationships/slideLayout" Target="../slideLayouts/slideLayout24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4" Type="http://schemas.openxmlformats.org/officeDocument/2006/relationships/theme" Target="../theme/theme3.xml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4" Type="http://schemas.openxmlformats.org/officeDocument/2006/relationships/theme" Target="../theme/theme4.xml"/><Relationship Id="rId13" Type="http://schemas.openxmlformats.org/officeDocument/2006/relationships/image" Target="../media/image3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4" Type="http://schemas.openxmlformats.org/officeDocument/2006/relationships/theme" Target="../theme/theme5.xml"/><Relationship Id="rId13" Type="http://schemas.openxmlformats.org/officeDocument/2006/relationships/image" Target="../media/image3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3" Type="http://schemas.openxmlformats.org/officeDocument/2006/relationships/theme" Target="../theme/theme6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" Type="http://schemas.openxmlformats.org/officeDocument/2006/relationships/slideLayout" Target="../slideLayouts/slideLayout68.xml"/><Relationship Id="rId13" Type="http://schemas.openxmlformats.org/officeDocument/2006/relationships/theme" Target="../theme/theme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9.xml"/><Relationship Id="rId13" Type="http://schemas.openxmlformats.org/officeDocument/2006/relationships/theme" Target="../theme/theme8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7.xml"/><Relationship Id="rId8" Type="http://schemas.openxmlformats.org/officeDocument/2006/relationships/slideLayout" Target="../slideLayouts/slideLayout96.xml"/><Relationship Id="rId7" Type="http://schemas.openxmlformats.org/officeDocument/2006/relationships/slideLayout" Target="../slideLayouts/slideLayout95.xml"/><Relationship Id="rId6" Type="http://schemas.openxmlformats.org/officeDocument/2006/relationships/slideLayout" Target="../slideLayouts/slideLayout94.xml"/><Relationship Id="rId5" Type="http://schemas.openxmlformats.org/officeDocument/2006/relationships/slideLayout" Target="../slideLayouts/slideLayout93.xml"/><Relationship Id="rId4" Type="http://schemas.openxmlformats.org/officeDocument/2006/relationships/slideLayout" Target="../slideLayouts/slideLayout92.xml"/><Relationship Id="rId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90.xml"/><Relationship Id="rId13" Type="http://schemas.openxmlformats.org/officeDocument/2006/relationships/theme" Target="../theme/theme9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8.xml"/><Relationship Id="rId1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4E0EC44-1793-4056-B924-C9AFF46D2DDB}" type="datetimeFigureOut">
              <a:rPr lang="zh-CN" altLang="en-US"/>
            </a:fld>
            <a:endParaRPr lang="zh-CN" altLang="en-US"/>
          </a:p>
        </p:txBody>
      </p:sp>
      <p:sp>
        <p:nvSpPr>
          <p:cNvPr id="11268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269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0504AB96-C868-4A71-B118-1A3F1894D4A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06512428-E4CE-47F6-A872-FC8BF9F31D4D}" type="datetimeFigureOut">
              <a:rPr lang="zh-CN" altLang="en-US"/>
            </a:fld>
            <a:endParaRPr lang="zh-CN" altLang="en-US"/>
          </a:p>
        </p:txBody>
      </p:sp>
      <p:sp>
        <p:nvSpPr>
          <p:cNvPr id="12292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293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1AF2E977-ED0A-4841-AF4C-FB22518DDC6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BF18F249-C29C-44EF-B1D4-76B316809235}" type="datetimeFigureOut">
              <a:rPr lang="zh-CN" altLang="en-US"/>
            </a:fld>
            <a:endParaRPr lang="zh-CN" altLang="en-US"/>
          </a:p>
        </p:txBody>
      </p:sp>
      <p:sp>
        <p:nvSpPr>
          <p:cNvPr id="13316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7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20419C71-DEA6-4F28-B419-97AA883E151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8" y="836613"/>
            <a:ext cx="4914900" cy="506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矩形 7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340" name="矩形 2"/>
          <p:cNvSpPr/>
          <p:nvPr userDrawn="1"/>
        </p:nvSpPr>
        <p:spPr bwMode="auto">
          <a:xfrm>
            <a:off x="0" y="5391150"/>
            <a:ext cx="12196763" cy="1325563"/>
          </a:xfrm>
          <a:custGeom>
            <a:avLst/>
            <a:gdLst>
              <a:gd name="T0" fmla="*/ 0 w 9144000"/>
              <a:gd name="T1" fmla="*/ 0 h 986547"/>
              <a:gd name="T2" fmla="*/ 12183923 w 9144000"/>
              <a:gd name="T3" fmla="*/ 90530 h 986547"/>
              <a:gd name="T4" fmla="*/ 12196763 w 9144000"/>
              <a:gd name="T5" fmla="*/ 1230190 h 986547"/>
              <a:gd name="T6" fmla="*/ 0 w 9144000"/>
              <a:gd name="T7" fmla="*/ 1230190 h 986547"/>
              <a:gd name="T8" fmla="*/ 0 w 9144000"/>
              <a:gd name="T9" fmla="*/ 0 h 98654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144000" h="986547">
                <a:moveTo>
                  <a:pt x="0" y="0"/>
                </a:moveTo>
                <a:cubicBezTo>
                  <a:pt x="2258729" y="1963553"/>
                  <a:pt x="5821913" y="455460"/>
                  <a:pt x="9134374" y="67377"/>
                </a:cubicBezTo>
                <a:lnTo>
                  <a:pt x="9144000" y="915566"/>
                </a:lnTo>
                <a:lnTo>
                  <a:pt x="0" y="915566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rgbClr val="D1D100"/>
              </a:gs>
              <a:gs pos="1942">
                <a:srgbClr val="D1D100"/>
              </a:gs>
              <a:gs pos="60001">
                <a:srgbClr val="FFC000"/>
              </a:gs>
              <a:gs pos="100000">
                <a:srgbClr val="FFFF0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41" name="矩形 2"/>
          <p:cNvSpPr/>
          <p:nvPr userDrawn="1"/>
        </p:nvSpPr>
        <p:spPr bwMode="auto">
          <a:xfrm>
            <a:off x="4763" y="5530850"/>
            <a:ext cx="12195175" cy="1227138"/>
          </a:xfrm>
          <a:custGeom>
            <a:avLst/>
            <a:gdLst>
              <a:gd name="T0" fmla="*/ 0 w 9144000"/>
              <a:gd name="T1" fmla="*/ 0 h 915566"/>
              <a:gd name="T2" fmla="*/ 12182337 w 9144000"/>
              <a:gd name="T3" fmla="*/ 90306 h 915566"/>
              <a:gd name="T4" fmla="*/ 12195175 w 9144000"/>
              <a:gd name="T5" fmla="*/ 1227138 h 915566"/>
              <a:gd name="T6" fmla="*/ 0 w 9144000"/>
              <a:gd name="T7" fmla="*/ 1227138 h 915566"/>
              <a:gd name="T8" fmla="*/ 0 w 9144000"/>
              <a:gd name="T9" fmla="*/ 0 h 9155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144000" h="915566">
                <a:moveTo>
                  <a:pt x="0" y="0"/>
                </a:moveTo>
                <a:cubicBezTo>
                  <a:pt x="2123974" y="1876926"/>
                  <a:pt x="6105625" y="125128"/>
                  <a:pt x="9134374" y="67377"/>
                </a:cubicBezTo>
                <a:lnTo>
                  <a:pt x="9144000" y="915566"/>
                </a:lnTo>
                <a:lnTo>
                  <a:pt x="0" y="915566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rgbClr val="F6F9FC"/>
              </a:gs>
              <a:gs pos="61000">
                <a:srgbClr val="006059"/>
              </a:gs>
              <a:gs pos="100000">
                <a:srgbClr val="D9D9D9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42" name="矩形 2"/>
          <p:cNvSpPr/>
          <p:nvPr userDrawn="1"/>
        </p:nvSpPr>
        <p:spPr bwMode="auto">
          <a:xfrm>
            <a:off x="0" y="5630863"/>
            <a:ext cx="12196763" cy="1227137"/>
          </a:xfrm>
          <a:custGeom>
            <a:avLst/>
            <a:gdLst>
              <a:gd name="T0" fmla="*/ 0 w 9144000"/>
              <a:gd name="T1" fmla="*/ 0 h 915566"/>
              <a:gd name="T2" fmla="*/ 12183923 w 9144000"/>
              <a:gd name="T3" fmla="*/ 90306 h 915566"/>
              <a:gd name="T4" fmla="*/ 12196763 w 9144000"/>
              <a:gd name="T5" fmla="*/ 1227137 h 915566"/>
              <a:gd name="T6" fmla="*/ 0 w 9144000"/>
              <a:gd name="T7" fmla="*/ 1227137 h 915566"/>
              <a:gd name="T8" fmla="*/ 0 w 9144000"/>
              <a:gd name="T9" fmla="*/ 0 h 9155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144000" h="915566">
                <a:moveTo>
                  <a:pt x="0" y="0"/>
                </a:moveTo>
                <a:cubicBezTo>
                  <a:pt x="2431983" y="1636294"/>
                  <a:pt x="6105625" y="125128"/>
                  <a:pt x="9134374" y="67377"/>
                </a:cubicBezTo>
                <a:lnTo>
                  <a:pt x="9144000" y="915566"/>
                </a:lnTo>
                <a:lnTo>
                  <a:pt x="0" y="915566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rgbClr val="F6F9FC"/>
              </a:gs>
              <a:gs pos="48000">
                <a:srgbClr val="006059"/>
              </a:gs>
              <a:gs pos="100000">
                <a:srgbClr val="D9D9D9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43" name="矩形 2"/>
          <p:cNvSpPr/>
          <p:nvPr userDrawn="1"/>
        </p:nvSpPr>
        <p:spPr bwMode="auto">
          <a:xfrm>
            <a:off x="0" y="5729288"/>
            <a:ext cx="12196763" cy="1230312"/>
          </a:xfrm>
          <a:custGeom>
            <a:avLst/>
            <a:gdLst>
              <a:gd name="T0" fmla="*/ 0 w 9144000"/>
              <a:gd name="T1" fmla="*/ 0 h 915566"/>
              <a:gd name="T2" fmla="*/ 12196763 w 9144000"/>
              <a:gd name="T3" fmla="*/ 0 h 915566"/>
              <a:gd name="T4" fmla="*/ 12196763 w 9144000"/>
              <a:gd name="T5" fmla="*/ 1230312 h 915566"/>
              <a:gd name="T6" fmla="*/ 0 w 9144000"/>
              <a:gd name="T7" fmla="*/ 1230312 h 915566"/>
              <a:gd name="T8" fmla="*/ 0 w 9144000"/>
              <a:gd name="T9" fmla="*/ 0 h 9155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144000" h="915566">
                <a:moveTo>
                  <a:pt x="0" y="0"/>
                </a:moveTo>
                <a:cubicBezTo>
                  <a:pt x="2431983" y="1636294"/>
                  <a:pt x="6096000" y="0"/>
                  <a:pt x="9144000" y="0"/>
                </a:cubicBezTo>
                <a:lnTo>
                  <a:pt x="9144000" y="915566"/>
                </a:lnTo>
                <a:lnTo>
                  <a:pt x="0" y="915566"/>
                </a:lnTo>
                <a:lnTo>
                  <a:pt x="0" y="0"/>
                </a:lnTo>
                <a:close/>
              </a:path>
            </a:pathLst>
          </a:custGeom>
          <a:solidFill>
            <a:srgbClr val="0082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44" name="矩形 2"/>
          <p:cNvSpPr/>
          <p:nvPr userDrawn="1"/>
        </p:nvSpPr>
        <p:spPr bwMode="auto">
          <a:xfrm>
            <a:off x="-3175" y="6502400"/>
            <a:ext cx="12195175" cy="461963"/>
          </a:xfrm>
          <a:custGeom>
            <a:avLst/>
            <a:gdLst>
              <a:gd name="T0" fmla="*/ 0 w 9144000"/>
              <a:gd name="T1" fmla="*/ 786 h 917126"/>
              <a:gd name="T2" fmla="*/ 12195175 w 9144000"/>
              <a:gd name="T3" fmla="*/ 786 h 917126"/>
              <a:gd name="T4" fmla="*/ 12195175 w 9144000"/>
              <a:gd name="T5" fmla="*/ 461963 h 917126"/>
              <a:gd name="T6" fmla="*/ 0 w 9144000"/>
              <a:gd name="T7" fmla="*/ 461963 h 917126"/>
              <a:gd name="T8" fmla="*/ 0 w 9144000"/>
              <a:gd name="T9" fmla="*/ 786 h 91712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144000" h="917126">
                <a:moveTo>
                  <a:pt x="0" y="1560"/>
                </a:moveTo>
                <a:cubicBezTo>
                  <a:pt x="2198901" y="1799219"/>
                  <a:pt x="6113930" y="-61193"/>
                  <a:pt x="9144000" y="1560"/>
                </a:cubicBezTo>
                <a:lnTo>
                  <a:pt x="9144000" y="917126"/>
                </a:lnTo>
                <a:lnTo>
                  <a:pt x="0" y="917126"/>
                </a:lnTo>
                <a:lnTo>
                  <a:pt x="0" y="1560"/>
                </a:lnTo>
                <a:close/>
              </a:path>
            </a:pathLst>
          </a:custGeom>
          <a:solidFill>
            <a:schemeClr val="bg1">
              <a:alpha val="1294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4345" name="图片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5663" y="6024563"/>
            <a:ext cx="2298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434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4348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559550"/>
            <a:ext cx="2813050" cy="1635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2E05A91-C68B-45C0-AA25-925369E00E23}" type="datetimeFigureOut">
              <a:rPr lang="zh-CN" altLang="en-US"/>
            </a:fld>
            <a:endParaRPr lang="zh-CN" altLang="en-US"/>
          </a:p>
        </p:txBody>
      </p:sp>
      <p:sp>
        <p:nvSpPr>
          <p:cNvPr id="14349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559550"/>
            <a:ext cx="3816350" cy="1635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350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559550"/>
            <a:ext cx="2813050" cy="16351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D178C6E-C83D-484A-9357-F4ECC6252AD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defTabSz="1216025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4025" indent="-4540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7425" indent="-3778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08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04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00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72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44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16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68825" indent="-301625" algn="l" defTabSz="121602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5363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5364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EC068EC-895C-4883-AB3D-CEA530A9DAB5}" type="datetimeFigureOut">
              <a:rPr lang="zh-CN" altLang="en-US"/>
            </a:fld>
            <a:endParaRPr lang="zh-CN" altLang="en-US"/>
          </a:p>
        </p:txBody>
      </p:sp>
      <p:sp>
        <p:nvSpPr>
          <p:cNvPr id="15365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5366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44A8465-0DD1-4E29-9209-2EF202A01FD6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638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638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ABC03B0-3AC1-4762-929A-48650B38CE93}" type="datetimeFigureOut">
              <a:rPr lang="zh-CN" altLang="en-US"/>
            </a:fld>
            <a:endParaRPr lang="zh-CN" altLang="en-US"/>
          </a:p>
        </p:txBody>
      </p:sp>
      <p:sp>
        <p:nvSpPr>
          <p:cNvPr id="1638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39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A2BF466-4A74-4026-8FA4-456351C6C3F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741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7412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59CF782-F7B6-4140-8E88-133125B8E249}" type="datetimeFigureOut">
              <a:rPr lang="zh-CN" altLang="en-US"/>
            </a:fld>
            <a:endParaRPr lang="zh-CN" altLang="en-US"/>
          </a:p>
        </p:txBody>
      </p:sp>
      <p:sp>
        <p:nvSpPr>
          <p:cNvPr id="17413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7414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3E8E164-3301-436E-B0E9-DE2EB25AB25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8435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8436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9A93424-C2A8-4F76-AC5B-420B5618BE64}" type="datetimeFigureOut">
              <a:rPr lang="zh-CN" altLang="en-US"/>
            </a:fld>
            <a:endParaRPr lang="zh-CN" altLang="en-US"/>
          </a:p>
        </p:txBody>
      </p:sp>
      <p:sp>
        <p:nvSpPr>
          <p:cNvPr id="18437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8438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9432ACF-8CAA-4B71-B7EF-A0CF7D708FC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9459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9460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A8604E3-8403-4172-A1CF-32F38645D2A2}" type="datetimeFigureOut">
              <a:rPr lang="zh-CN" altLang="en-US"/>
            </a:fld>
            <a:endParaRPr lang="zh-CN" altLang="en-US"/>
          </a:p>
        </p:txBody>
      </p:sp>
      <p:sp>
        <p:nvSpPr>
          <p:cNvPr id="19461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9462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FAAF1E0-44E0-494A-B78B-05965CBA29B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20483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20484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37FAC89-F5D4-4262-9719-21AE7A6E07EC}" type="datetimeFigureOut">
              <a:rPr lang="zh-CN" altLang="en-US"/>
            </a:fld>
            <a:endParaRPr lang="zh-CN" altLang="en-US"/>
          </a:p>
        </p:txBody>
      </p:sp>
      <p:sp>
        <p:nvSpPr>
          <p:cNvPr id="20485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486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962C768-5B51-43C6-8077-B3D537767AB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3075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3076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2F82063-4481-4DAE-B355-6A31AE117C03}" type="datetimeFigureOut">
              <a:rPr lang="zh-CN" altLang="en-US"/>
            </a:fld>
            <a:endParaRPr lang="zh-CN" altLang="en-US"/>
          </a:p>
        </p:txBody>
      </p:sp>
      <p:sp>
        <p:nvSpPr>
          <p:cNvPr id="3077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8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B158591-70AC-4DCC-A80E-E254967F931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22531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22532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360A45A-3825-436E-9718-373E79987D93}" type="datetimeFigureOut">
              <a:rPr lang="zh-CN" altLang="en-US"/>
            </a:fld>
            <a:endParaRPr lang="zh-CN" altLang="en-US"/>
          </a:p>
        </p:txBody>
      </p:sp>
      <p:sp>
        <p:nvSpPr>
          <p:cNvPr id="22533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2534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0BB98B3-A13E-4500-A3C3-5C9DF8538DA5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23555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23556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F4AB1BF-37AC-40F2-9024-D31A370DC7E4}" type="datetimeFigureOut">
              <a:rPr lang="zh-CN" altLang="en-US"/>
            </a:fld>
            <a:endParaRPr lang="zh-CN" altLang="en-US"/>
          </a:p>
        </p:txBody>
      </p:sp>
      <p:sp>
        <p:nvSpPr>
          <p:cNvPr id="23557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3558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DB81A64-AEA4-4FF1-91F6-83F360AB77A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24579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24580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B97D2A0-E977-409F-99B2-71FA780DC582}" type="datetimeFigureOut">
              <a:rPr lang="zh-CN" altLang="en-US"/>
            </a:fld>
            <a:endParaRPr lang="zh-CN" altLang="en-US"/>
          </a:p>
        </p:txBody>
      </p:sp>
      <p:sp>
        <p:nvSpPr>
          <p:cNvPr id="24581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4582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0B357FA-54DC-4A89-95D5-3E326B1C70D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25603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25604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99B0538-EF0C-42DD-B865-B000E4223876}" type="datetimeFigureOut">
              <a:rPr lang="zh-CN" altLang="en-US"/>
            </a:fld>
            <a:endParaRPr lang="zh-CN" altLang="en-US"/>
          </a:p>
        </p:txBody>
      </p:sp>
      <p:sp>
        <p:nvSpPr>
          <p:cNvPr id="25605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5606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5A1BC8C-6CEF-440F-AA35-B5DB94EE333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图片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图片 3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6" b="36667"/>
          <a:stretch>
            <a:fillRect/>
          </a:stretch>
        </p:blipFill>
        <p:spPr bwMode="auto">
          <a:xfrm>
            <a:off x="1588" y="2171700"/>
            <a:ext cx="12188825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图片 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2"/>
          <a:stretch>
            <a:fillRect/>
          </a:stretch>
        </p:blipFill>
        <p:spPr bwMode="auto">
          <a:xfrm>
            <a:off x="1588" y="838200"/>
            <a:ext cx="12188825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65D0C23B-8A91-4EC1-A3F0-27068F07F466}" type="datetimeFigureOut">
              <a:rPr lang="zh-CN" altLang="en-US"/>
            </a:fld>
            <a:endParaRPr lang="zh-CN" altLang="en-US"/>
          </a:p>
        </p:txBody>
      </p:sp>
      <p:sp>
        <p:nvSpPr>
          <p:cNvPr id="7172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73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DB57799C-93CD-4B42-8CA6-AEEF15BB3854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565C3CC0-842B-4724-8F52-8E82D70B8413}" type="datetimeFigureOut">
              <a:rPr lang="zh-CN" altLang="en-US"/>
            </a:fld>
            <a:endParaRPr lang="zh-CN" altLang="en-US"/>
          </a:p>
        </p:txBody>
      </p:sp>
      <p:sp>
        <p:nvSpPr>
          <p:cNvPr id="8196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197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765E2E-2ED1-478D-9659-4A7C8DEC8B1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2B58DA2A-F92C-44D6-8234-AD0637F95F51}" type="datetimeFigureOut">
              <a:rPr lang="zh-CN" altLang="en-US"/>
            </a:fld>
            <a:endParaRPr lang="zh-CN" altLang="en-US"/>
          </a:p>
        </p:txBody>
      </p:sp>
      <p:sp>
        <p:nvSpPr>
          <p:cNvPr id="9220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221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5C38D791-B82A-4775-BC69-28A067C2C60F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6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38DC8-C656-443F-918C-70974AA201D8}" type="datetimeFigureOut">
              <a:rPr lang="zh-CN" altLang="en-US"/>
            </a:fld>
            <a:endParaRPr lang="zh-CN" altLang="en-US"/>
          </a:p>
        </p:txBody>
      </p:sp>
      <p:sp>
        <p:nvSpPr>
          <p:cNvPr id="10244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5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31D8328C-B5E0-47D2-91AA-FCA3ABF118F9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1.xml"/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1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1.xml"/><Relationship Id="rId4" Type="http://schemas.openxmlformats.org/officeDocument/2006/relationships/image" Target="../media/image43.png"/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tags" Target="../tags/tag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1.xml"/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1.xml"/><Relationship Id="rId3" Type="http://schemas.openxmlformats.org/officeDocument/2006/relationships/image" Target="../media/image50.GIF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1.xml"/><Relationship Id="rId4" Type="http://schemas.openxmlformats.org/officeDocument/2006/relationships/image" Target="../media/image51.png"/><Relationship Id="rId3" Type="http://schemas.openxmlformats.org/officeDocument/2006/relationships/tags" Target="../tags/tag4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1.xml"/><Relationship Id="rId4" Type="http://schemas.openxmlformats.org/officeDocument/2006/relationships/image" Target="../media/image8.png"/><Relationship Id="rId3" Type="http://schemas.openxmlformats.org/officeDocument/2006/relationships/tags" Target="../tags/tag2.xml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1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文本框 10"/>
          <p:cNvSpPr txBox="1">
            <a:spLocks noChangeArrowheads="1"/>
          </p:cNvSpPr>
          <p:nvPr/>
        </p:nvSpPr>
        <p:spPr bwMode="auto">
          <a:xfrm>
            <a:off x="7235508" y="4724263"/>
            <a:ext cx="4956175" cy="112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2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罗立旺</a:t>
            </a:r>
            <a:r>
              <a:rPr lang="en-US" altLang="zh-CN" sz="2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2019285005</a:t>
            </a:r>
            <a:endParaRPr lang="en-US" altLang="zh-CN" sz="28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 eaLnBrk="1" hangingPunct="1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2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张羿南</a:t>
            </a:r>
            <a:r>
              <a:rPr lang="en-US" altLang="zh-CN" sz="2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2019281108 </a:t>
            </a:r>
            <a:endParaRPr lang="en-US" altLang="zh-CN" sz="28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627" name="文本框 12"/>
          <p:cNvSpPr txBox="1">
            <a:spLocks noChangeArrowheads="1"/>
          </p:cNvSpPr>
          <p:nvPr/>
        </p:nvSpPr>
        <p:spPr bwMode="auto">
          <a:xfrm>
            <a:off x="2890838" y="2501128"/>
            <a:ext cx="641032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5400" b="1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rPr>
              <a:t>逍遥小屋</a:t>
            </a:r>
            <a:endParaRPr lang="zh-CN" altLang="en-US" sz="5400" b="1">
              <a:solidFill>
                <a:schemeClr val="bg1"/>
              </a:solidFill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03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账户管理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注册登录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472577" y="1314588"/>
            <a:ext cx="3318879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登录与注册的界面如图所示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在注册界面中，会根据输入的信息显示不同的警告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此外，还可以点击密码栏的小眼睛查看自己输入的密码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463" y="2915026"/>
            <a:ext cx="3645159" cy="332919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133" y="1839795"/>
            <a:ext cx="3564274" cy="44044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6810" y="1839794"/>
            <a:ext cx="3529069" cy="4404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233910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个人信息设置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629914" y="3450413"/>
            <a:ext cx="429240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点击网站右上角的头像</a:t>
            </a:r>
            <a:r>
              <a:rPr lang="en-US" altLang="zh-CN" sz="1400" dirty="0">
                <a:solidFill>
                  <a:srgbClr val="000000"/>
                </a:solidFill>
              </a:rPr>
              <a:t>——</a:t>
            </a:r>
            <a:r>
              <a:rPr lang="zh-CN" altLang="en-US" sz="1400" dirty="0">
                <a:solidFill>
                  <a:srgbClr val="000000"/>
                </a:solidFill>
              </a:rPr>
              <a:t>“设置”跳转至个人资料页面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在此可设置头像、用户名、个人介绍等信息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125" y="998454"/>
            <a:ext cx="2294619" cy="152297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427" y="2256909"/>
            <a:ext cx="5879194" cy="4295222"/>
          </a:xfrm>
          <a:prstGeom prst="rect">
            <a:avLst/>
          </a:prstGeom>
        </p:spPr>
      </p:pic>
      <p:cxnSp>
        <p:nvCxnSpPr>
          <p:cNvPr id="7" name="连接符: 曲线 6"/>
          <p:cNvCxnSpPr/>
          <p:nvPr/>
        </p:nvCxnSpPr>
        <p:spPr bwMode="auto">
          <a:xfrm>
            <a:off x="3280813" y="1610789"/>
            <a:ext cx="1036280" cy="496966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562" y="1008381"/>
            <a:ext cx="2214545" cy="1701781"/>
          </a:xfrm>
          <a:prstGeom prst="rect">
            <a:avLst/>
          </a:prstGeom>
        </p:spPr>
      </p:pic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个人主页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8528559" y="3927466"/>
            <a:ext cx="354865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个人主页网页展示了丰富的信息。右侧有有“个人成就”与“关注用户”统计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“动态”一栏可以看到用户最近的操作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cxnSp>
        <p:nvCxnSpPr>
          <p:cNvPr id="7" name="连接符: 曲线 6"/>
          <p:cNvCxnSpPr/>
          <p:nvPr/>
        </p:nvCxnSpPr>
        <p:spPr bwMode="auto">
          <a:xfrm>
            <a:off x="3280813" y="1610789"/>
            <a:ext cx="1036280" cy="496966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</p:spPr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575" y="2411597"/>
            <a:ext cx="7547971" cy="39858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个人主页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8547221" y="3356491"/>
            <a:ext cx="35486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“文章”一栏中可以看到发布的文章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999" y="1735699"/>
            <a:ext cx="7766502" cy="38571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个人主页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8472576" y="3293610"/>
            <a:ext cx="354865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“收藏”一栏中可以看到收藏夹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点击“查看”可以看到其中收藏的文章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4471" y="994100"/>
            <a:ext cx="7205211" cy="266884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25" y="3867777"/>
            <a:ext cx="7203557" cy="2766385"/>
          </a:xfrm>
          <a:prstGeom prst="rect">
            <a:avLst/>
          </a:prstGeom>
        </p:spPr>
      </p:pic>
      <p:cxnSp>
        <p:nvCxnSpPr>
          <p:cNvPr id="6" name="直接箭头连接符 5"/>
          <p:cNvCxnSpPr>
            <a:endCxn id="4" idx="0"/>
          </p:cNvCxnSpPr>
          <p:nvPr/>
        </p:nvCxnSpPr>
        <p:spPr bwMode="auto">
          <a:xfrm flipH="1">
            <a:off x="4347904" y="2911151"/>
            <a:ext cx="401380" cy="95662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个人主页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8643346" y="3878384"/>
            <a:ext cx="35486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“关注”一栏可以看到关注的用户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589" y="2072604"/>
            <a:ext cx="7905739" cy="39193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04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发布文章、评论回复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发布文章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361043" y="1040020"/>
            <a:ext cx="429240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点击写文章可以发布文章，支持标题图片、文字标题。在正文栏的上方有一排工具，用于丰富文章内容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04" y="1700698"/>
            <a:ext cx="5500143" cy="475527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055" y="1700698"/>
            <a:ext cx="5770718" cy="47560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4086" y="2208325"/>
            <a:ext cx="5807611" cy="3669430"/>
          </a:xfrm>
          <a:prstGeom prst="rect">
            <a:avLst/>
          </a:prstGeom>
        </p:spPr>
      </p:pic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98002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评论与回复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888340" y="1401590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登录之后，可以对文章进行评论，同时网站会提示评论成功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38" y="2208324"/>
            <a:ext cx="5416142" cy="36720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 bwMode="auto">
          <a:xfrm>
            <a:off x="312783" y="4557562"/>
            <a:ext cx="3894436" cy="760396"/>
          </a:xfrm>
          <a:prstGeom prst="rect">
            <a:avLst/>
          </a:prstGeom>
          <a:noFill/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矩形 40"/>
          <p:cNvSpPr>
            <a:spLocks noChangeArrowheads="1"/>
          </p:cNvSpPr>
          <p:nvPr/>
        </p:nvSpPr>
        <p:spPr bwMode="auto">
          <a:xfrm>
            <a:off x="6875253" y="1401590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也可以对评论进行回复，网站会提示评论成功，此时这条回复会变成新的评论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sp>
        <p:nvSpPr>
          <p:cNvPr id="21" name="矩形 20"/>
          <p:cNvSpPr/>
          <p:nvPr/>
        </p:nvSpPr>
        <p:spPr bwMode="auto">
          <a:xfrm>
            <a:off x="6096000" y="4557561"/>
            <a:ext cx="3894436" cy="765209"/>
          </a:xfrm>
          <a:prstGeom prst="rect">
            <a:avLst/>
          </a:prstGeom>
          <a:noFill/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文本框 8"/>
          <p:cNvSpPr txBox="1">
            <a:spLocks noChangeArrowheads="1"/>
          </p:cNvSpPr>
          <p:nvPr/>
        </p:nvSpPr>
        <p:spPr bwMode="auto">
          <a:xfrm>
            <a:off x="2514600" y="-117951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9699" name="文本框 9"/>
          <p:cNvSpPr txBox="1">
            <a:spLocks noChangeArrowheads="1"/>
          </p:cNvSpPr>
          <p:nvPr/>
        </p:nvSpPr>
        <p:spPr bwMode="auto">
          <a:xfrm>
            <a:off x="1365250" y="2705100"/>
            <a:ext cx="2970213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4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sz="4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  <a:endParaRPr lang="zh-CN" altLang="en-US" sz="4400">
              <a:solidFill>
                <a:schemeClr val="bg1"/>
              </a:solidFill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9700" name="Group 4"/>
          <p:cNvGrpSpPr/>
          <p:nvPr/>
        </p:nvGrpSpPr>
        <p:grpSpPr bwMode="auto">
          <a:xfrm>
            <a:off x="6872288" y="1209675"/>
            <a:ext cx="3031422" cy="771525"/>
            <a:chOff x="0" y="0"/>
            <a:chExt cx="3031506" cy="771525"/>
          </a:xfrm>
        </p:grpSpPr>
        <p:sp>
          <p:nvSpPr>
            <p:cNvPr id="29711" name="椭圆 3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4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712" name="文本框 1"/>
            <p:cNvSpPr txBox="1">
              <a:spLocks noChangeArrowheads="1"/>
            </p:cNvSpPr>
            <p:nvPr/>
          </p:nvSpPr>
          <p:spPr bwMode="auto">
            <a:xfrm>
              <a:off x="1000125" y="181302"/>
              <a:ext cx="203138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0940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网站整体架构</a:t>
              </a:r>
              <a:endParaRPr lang="zh-CN" altLang="en-US" sz="2400" dirty="0">
                <a:solidFill>
                  <a:srgbClr val="0940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701" name="Group 7"/>
          <p:cNvGrpSpPr/>
          <p:nvPr/>
        </p:nvGrpSpPr>
        <p:grpSpPr bwMode="auto">
          <a:xfrm>
            <a:off x="6872288" y="2452688"/>
            <a:ext cx="2706977" cy="771525"/>
            <a:chOff x="0" y="0"/>
            <a:chExt cx="2707053" cy="771525"/>
          </a:xfrm>
        </p:grpSpPr>
        <p:sp>
          <p:nvSpPr>
            <p:cNvPr id="29709" name="椭圆 7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4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710" name="文本框 12"/>
            <p:cNvSpPr txBox="1">
              <a:spLocks noChangeArrowheads="1"/>
            </p:cNvSpPr>
            <p:nvPr/>
          </p:nvSpPr>
          <p:spPr bwMode="auto">
            <a:xfrm>
              <a:off x="1000125" y="178861"/>
              <a:ext cx="1706928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400">
                  <a:solidFill>
                    <a:srgbClr val="0940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分页面阐述</a:t>
              </a:r>
              <a:endParaRPr lang="zh-CN" altLang="en-US" sz="2400">
                <a:solidFill>
                  <a:srgbClr val="0940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702" name="Group 10"/>
          <p:cNvGrpSpPr/>
          <p:nvPr/>
        </p:nvGrpSpPr>
        <p:grpSpPr bwMode="auto">
          <a:xfrm>
            <a:off x="6872288" y="3695700"/>
            <a:ext cx="3316577" cy="771525"/>
            <a:chOff x="0" y="0"/>
            <a:chExt cx="3316670" cy="771525"/>
          </a:xfrm>
        </p:grpSpPr>
        <p:sp>
          <p:nvSpPr>
            <p:cNvPr id="29707" name="椭圆 10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4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708" name="文本框 13"/>
            <p:cNvSpPr txBox="1">
              <a:spLocks noChangeArrowheads="1"/>
            </p:cNvSpPr>
            <p:nvPr/>
          </p:nvSpPr>
          <p:spPr bwMode="auto">
            <a:xfrm>
              <a:off x="1000125" y="176420"/>
              <a:ext cx="231654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400">
                  <a:solidFill>
                    <a:srgbClr val="0940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性能和交互设计</a:t>
              </a:r>
              <a:endParaRPr lang="zh-CN" altLang="en-US" sz="2400">
                <a:solidFill>
                  <a:srgbClr val="0940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703" name="Group 13"/>
          <p:cNvGrpSpPr/>
          <p:nvPr/>
        </p:nvGrpSpPr>
        <p:grpSpPr bwMode="auto">
          <a:xfrm>
            <a:off x="6872288" y="4938713"/>
            <a:ext cx="2402176" cy="771525"/>
            <a:chOff x="0" y="0"/>
            <a:chExt cx="2402244" cy="771525"/>
          </a:xfrm>
        </p:grpSpPr>
        <p:sp>
          <p:nvSpPr>
            <p:cNvPr id="29705" name="椭圆 11"/>
            <p:cNvSpPr>
              <a:spLocks noChangeArrowheads="1"/>
            </p:cNvSpPr>
            <p:nvPr/>
          </p:nvSpPr>
          <p:spPr bwMode="auto">
            <a:xfrm>
              <a:off x="0" y="0"/>
              <a:ext cx="771525" cy="7715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4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706" name="文本框 14"/>
            <p:cNvSpPr txBox="1">
              <a:spLocks noChangeArrowheads="1"/>
            </p:cNvSpPr>
            <p:nvPr/>
          </p:nvSpPr>
          <p:spPr bwMode="auto">
            <a:xfrm>
              <a:off x="1000125" y="173979"/>
              <a:ext cx="1402119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400">
                  <a:solidFill>
                    <a:srgbClr val="0940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视频演示</a:t>
              </a:r>
              <a:endParaRPr lang="zh-CN" altLang="en-US" sz="2400">
                <a:solidFill>
                  <a:srgbClr val="0940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704" name="等腰三角形 17"/>
          <p:cNvSpPr>
            <a:spLocks noChangeArrowheads="1"/>
          </p:cNvSpPr>
          <p:nvPr/>
        </p:nvSpPr>
        <p:spPr bwMode="auto">
          <a:xfrm rot="5400000">
            <a:off x="5968206" y="3250407"/>
            <a:ext cx="574675" cy="357188"/>
          </a:xfrm>
          <a:prstGeom prst="triangle">
            <a:avLst>
              <a:gd name="adj" fmla="val 50000"/>
            </a:avLst>
          </a:prstGeom>
          <a:solidFill>
            <a:srgbClr val="0940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98002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评论与回复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631131" y="1584470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点击删除按钮，会弹出确认框，确定之后，可以删除自己的评论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412" y="2612271"/>
            <a:ext cx="5464588" cy="35297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823" y="2612271"/>
            <a:ext cx="5247765" cy="3529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05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关注收藏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关注收藏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46125" y="1267229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在一篇文章的页面，点击关注可以关注作者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131" y="2160166"/>
            <a:ext cx="5013889" cy="39818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46682"/>
            <a:ext cx="4848808" cy="39953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关注收藏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1063366" y="3520199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在关注页面，可以看到已经关注的用户的文章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7616" y="1173883"/>
            <a:ext cx="6336961" cy="52158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关注收藏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1460099" y="4910461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点击收藏，可以创建收藏夹，或将文件添加到已经创建的收藏夹中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999" y="1058035"/>
            <a:ext cx="5696153" cy="280695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714" y="4266648"/>
            <a:ext cx="5696153" cy="25016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714" y="953263"/>
            <a:ext cx="5687698" cy="32761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05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推荐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首页推荐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90575" y="3340848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首页推荐的文章按照发布时间倒叙排列，</a:t>
            </a:r>
            <a:r>
              <a:rPr lang="zh-CN" altLang="en-US" sz="1400" dirty="0">
                <a:solidFill>
                  <a:srgbClr val="FF0000"/>
                </a:solidFill>
              </a:rPr>
              <a:t>为用户推荐最新讯息</a:t>
            </a:r>
            <a:r>
              <a:rPr lang="zh-CN" altLang="en-US" sz="1400" dirty="0">
                <a:solidFill>
                  <a:srgbClr val="000000"/>
                </a:solidFill>
              </a:rPr>
              <a:t>。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1272" y="1308675"/>
            <a:ext cx="7022551" cy="51107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热门排行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90575" y="2859404"/>
            <a:ext cx="331887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热门页面与右侧热门文章排行中的内容是相同的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其中的文章优先按照阅读数进行排序，在阅读数相同时，再按照点赞数进行排序，</a:t>
            </a:r>
            <a:r>
              <a:rPr lang="zh-CN" altLang="en-US" sz="1400" dirty="0">
                <a:solidFill>
                  <a:srgbClr val="FF0000"/>
                </a:solidFill>
              </a:rPr>
              <a:t>为用户推荐热门讯息</a:t>
            </a:r>
            <a:r>
              <a:rPr lang="zh-CN" altLang="en-US" sz="1400" dirty="0">
                <a:solidFill>
                  <a:srgbClr val="000000"/>
                </a:solidFill>
              </a:rPr>
              <a:t>。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7207" y="1160204"/>
            <a:ext cx="5887683" cy="4783396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 bwMode="auto">
          <a:xfrm>
            <a:off x="6615404" y="1530220"/>
            <a:ext cx="2146041" cy="125963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06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性能和交互</a:t>
            </a:r>
            <a:r>
              <a:rPr lang="zh-CN" altLang="en-US" sz="2400" b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设计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977900" y="1461770"/>
            <a:ext cx="2098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相应速度测试：</a:t>
            </a:r>
            <a:endParaRPr lang="zh-CN" altLang="en-US" b="1"/>
          </a:p>
          <a:p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lighthouse</a:t>
            </a:r>
            <a:r>
              <a:rPr lang="zh-CN" altLang="en-US"/>
              <a:t>测试工具对网站进行测试，可以发现网站整体的运行时间都在</a:t>
            </a:r>
            <a:r>
              <a:rPr lang="en-US" altLang="zh-CN"/>
              <a:t>3s</a:t>
            </a:r>
            <a:r>
              <a:rPr lang="zh-CN" altLang="en-US"/>
              <a:t>以内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51200" y="992505"/>
            <a:ext cx="6040120" cy="27222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77900" y="4244975"/>
            <a:ext cx="2098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安全考虑</a:t>
            </a:r>
            <a:r>
              <a:rPr lang="zh-CN" altLang="en-US" b="1"/>
              <a:t>要点：</a:t>
            </a:r>
            <a:endParaRPr lang="zh-CN" altLang="en-US" b="1"/>
          </a:p>
          <a:p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在用户输入文章进行发布的时候，使用了富文本的</a:t>
            </a:r>
            <a:r>
              <a:rPr lang="zh-CN" altLang="en-US"/>
              <a:t>模式，</a:t>
            </a:r>
            <a:endParaRPr lang="zh-CN" altLang="en-US"/>
          </a:p>
          <a:p>
            <a:r>
              <a:rPr lang="zh-CN" altLang="en-US"/>
              <a:t>在这一点中需要考虑有</a:t>
            </a:r>
            <a:r>
              <a:rPr lang="en-US" altLang="zh-CN"/>
              <a:t>xss</a:t>
            </a:r>
            <a:r>
              <a:rPr lang="zh-CN" altLang="en-US"/>
              <a:t>注入的</a:t>
            </a:r>
            <a:r>
              <a:rPr lang="zh-CN" altLang="en-US"/>
              <a:t>问题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835" y="4017645"/>
            <a:ext cx="4742180" cy="27609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648700" y="3538220"/>
            <a:ext cx="31648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 </a:t>
            </a:r>
            <a:r>
              <a:rPr lang="zh-CN" altLang="en-US"/>
              <a:t>对用户的输入数据进行格式强校验，防止插入和</a:t>
            </a:r>
            <a:r>
              <a:rPr lang="zh-CN" altLang="en-US"/>
              <a:t>失败。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7895" y="4317365"/>
            <a:ext cx="3346450" cy="2461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22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0724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0726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0728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0729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01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0727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0725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网站整体架构</a:t>
            </a:r>
            <a:endParaRPr lang="en-US" altLang="zh-CN" sz="24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139700" y="1151890"/>
            <a:ext cx="40640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安全性考虑：</a:t>
            </a:r>
            <a:endParaRPr lang="zh-CN" altLang="en-US"/>
          </a:p>
          <a:p>
            <a:r>
              <a:rPr lang="zh-CN" altLang="en-US"/>
              <a:t>为了保证密码不被窃取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这里在保存密码的时候使用bcrypt</a:t>
            </a:r>
            <a:r>
              <a:rPr lang="en-US" altLang="zh-CN"/>
              <a:t>js</a:t>
            </a:r>
            <a:r>
              <a:rPr lang="zh-CN" altLang="en-US"/>
              <a:t>库对原始密码进行摘要</a:t>
            </a:r>
            <a:r>
              <a:rPr lang="en-US" altLang="zh-CN"/>
              <a:t>+</a:t>
            </a:r>
            <a:r>
              <a:rPr lang="zh-CN" altLang="en-US"/>
              <a:t>加盐方式地方式对原始密码进行混淆加密</a:t>
            </a:r>
            <a:r>
              <a:rPr lang="zh-CN" altLang="en-US"/>
              <a:t>存储：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加密算法如下：</a:t>
            </a: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90575" y="4128770"/>
            <a:ext cx="10376535" cy="22821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190" y="3000375"/>
            <a:ext cx="8153400" cy="8572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580" y="356870"/>
            <a:ext cx="4429760" cy="2372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</a:t>
            </a: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71780" y="942340"/>
            <a:ext cx="265620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兼容性测试</a:t>
            </a:r>
            <a:endParaRPr lang="zh-CN" altLang="en-US" b="1"/>
          </a:p>
          <a:p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在</a:t>
            </a:r>
            <a:r>
              <a:rPr lang="en-US" altLang="zh-CN">
                <a:sym typeface="+mn-ea"/>
              </a:rPr>
              <a:t>chrome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edge </a:t>
            </a:r>
            <a:r>
              <a:rPr lang="zh-CN" altLang="en-US">
                <a:sym typeface="+mn-ea"/>
              </a:rPr>
              <a:t>中本地测都可以正常打开，样式和功能交互都符合预期</a:t>
            </a:r>
            <a:endParaRPr lang="zh-CN" altLang="en-US" b="1"/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412615" y="942340"/>
            <a:ext cx="2456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代码行数：</a:t>
            </a:r>
            <a:endParaRPr lang="zh-CN" altLang="en-US" b="1"/>
          </a:p>
          <a:p>
            <a:r>
              <a:rPr lang="en-US" altLang="zh-CN"/>
              <a:t>1</a:t>
            </a:r>
            <a:r>
              <a:rPr lang="en-US" altLang="zh-CN"/>
              <a:t>w+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32810" y="2323465"/>
            <a:ext cx="4127500" cy="37318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4620" y="2322195"/>
            <a:ext cx="4290695" cy="37331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834130" y="1953895"/>
            <a:ext cx="482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前端代码行数</a:t>
            </a:r>
            <a:r>
              <a:rPr lang="en-US" altLang="zh-CN"/>
              <a:t>: 12177</a:t>
            </a:r>
            <a:r>
              <a:rPr lang="zh-CN" altLang="en-US"/>
              <a:t>行</a:t>
            </a:r>
            <a:r>
              <a:rPr lang="en-US" altLang="zh-CN"/>
              <a:t>  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7904480" y="1955165"/>
            <a:ext cx="482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后端代码行数</a:t>
            </a:r>
            <a:r>
              <a:rPr lang="en-US" altLang="zh-CN"/>
              <a:t>: 3403</a:t>
            </a:r>
            <a:r>
              <a:rPr lang="zh-CN" altLang="en-US"/>
              <a:t>行</a:t>
            </a:r>
            <a:r>
              <a:rPr lang="en-US" altLang="zh-CN"/>
              <a:t>  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139700" y="11518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参数格式</a:t>
            </a:r>
            <a:r>
              <a:rPr lang="zh-CN" altLang="en-US"/>
              <a:t>校验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" y="1888490"/>
            <a:ext cx="3411855" cy="12833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2410" y="11518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2. </a:t>
            </a:r>
            <a:r>
              <a:rPr lang="zh-CN" altLang="en-US"/>
              <a:t>语义化我们的</a:t>
            </a:r>
            <a:r>
              <a:rPr lang="zh-CN" altLang="en-US"/>
              <a:t>页面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200" y="1598930"/>
            <a:ext cx="4101465" cy="45548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750" y="1598930"/>
            <a:ext cx="3653155" cy="3448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610" y="1231265"/>
            <a:ext cx="10349230" cy="547116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863975" y="8629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巧用设计模式来封装</a:t>
            </a:r>
            <a:r>
              <a:rPr lang="zh-CN" altLang="en-US"/>
              <a:t>代码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</a:t>
            </a: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963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098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098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71780" y="942340"/>
            <a:ext cx="2656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动画</a:t>
            </a:r>
            <a:r>
              <a:rPr lang="zh-CN" altLang="en-US">
                <a:sym typeface="+mn-ea"/>
              </a:rPr>
              <a:t>设计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412615" y="942340"/>
            <a:ext cx="24561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代码行数：</a:t>
            </a:r>
            <a:endParaRPr lang="zh-CN" altLang="en-US" b="1"/>
          </a:p>
          <a:p>
            <a:r>
              <a:rPr lang="en-US" altLang="zh-CN"/>
              <a:t>1</a:t>
            </a:r>
            <a:r>
              <a:rPr lang="en-US" altLang="zh-CN"/>
              <a:t>w+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3415" y="2323465"/>
            <a:ext cx="3265170" cy="29527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480" y="2323465"/>
            <a:ext cx="3345180" cy="291084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573270" y="1955165"/>
            <a:ext cx="482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前端代码行数</a:t>
            </a:r>
            <a:r>
              <a:rPr lang="en-US" altLang="zh-CN"/>
              <a:t>: 12177</a:t>
            </a:r>
            <a:r>
              <a:rPr lang="zh-CN" altLang="en-US"/>
              <a:t>行</a:t>
            </a:r>
            <a:r>
              <a:rPr lang="en-US" altLang="zh-CN"/>
              <a:t>  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7904480" y="1955165"/>
            <a:ext cx="482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后端代码行数</a:t>
            </a:r>
            <a:r>
              <a:rPr lang="en-US" altLang="zh-CN"/>
              <a:t>: 3403</a:t>
            </a:r>
            <a:r>
              <a:rPr lang="zh-CN" altLang="en-US"/>
              <a:t>行</a:t>
            </a:r>
            <a:r>
              <a:rPr lang="en-US" altLang="zh-CN"/>
              <a:t>  </a:t>
            </a:r>
            <a:endParaRPr lang="en-US" altLang="zh-CN"/>
          </a:p>
        </p:txBody>
      </p:sp>
      <p:pic>
        <p:nvPicPr>
          <p:cNvPr id="6" name="图片 5" descr="202212201503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3045"/>
            <a:ext cx="4324985" cy="2169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01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301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4301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4301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301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07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4301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4301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视频</a:t>
            </a:r>
            <a:r>
              <a:rPr lang="zh-CN" altLang="en-US" sz="2400" b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展示</a:t>
            </a:r>
            <a:endParaRPr lang="zh-CN" altLang="en-US" sz="2400" b="1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43827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</a:t>
            </a:r>
            <a:r>
              <a:rPr lang="zh-CN" altLang="en-US"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</a:t>
            </a:r>
            <a:endParaRPr lang="zh-CN" altLang="en-US" sz="2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98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41998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1999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pic>
        <p:nvPicPr>
          <p:cNvPr id="2" name="Untitled project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201930"/>
            <a:ext cx="12192000" cy="6454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6" name="文本框 12"/>
          <p:cNvSpPr txBox="1">
            <a:spLocks noChangeArrowheads="1"/>
          </p:cNvSpPr>
          <p:nvPr/>
        </p:nvSpPr>
        <p:spPr bwMode="auto">
          <a:xfrm>
            <a:off x="2890838" y="2467379"/>
            <a:ext cx="6410325" cy="9239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>
            <a:spAutoFit/>
          </a:bodyPr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sz="5400" b="1" dirty="0">
                <a:solidFill>
                  <a:schemeClr val="bg1"/>
                </a:solidFill>
                <a:latin typeface="Segoe UI" panose="020B0502040204020203" pitchFamily="34" charset="0"/>
                <a:ea typeface="微软雅黑" panose="020B0503020204020204" pitchFamily="34" charset="-122"/>
              </a:rPr>
              <a:t>THANKS YOU</a:t>
            </a:r>
            <a:endParaRPr lang="zh-CN" altLang="en-US" sz="5400" b="1" dirty="0">
              <a:solidFill>
                <a:schemeClr val="bg1"/>
              </a:solidFill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整体概览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5194" y="997767"/>
            <a:ext cx="9311693" cy="5336062"/>
          </a:xfrm>
          <a:prstGeom prst="rect">
            <a:avLst/>
          </a:prstGeom>
        </p:spPr>
      </p:pic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6748852" y="4658147"/>
            <a:ext cx="33188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网站的首页分为导航区，内容区，搜索栏以及热门排行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grpSp>
        <p:nvGrpSpPr>
          <p:cNvPr id="40" name="Group 15"/>
          <p:cNvGrpSpPr/>
          <p:nvPr/>
        </p:nvGrpSpPr>
        <p:grpSpPr bwMode="auto">
          <a:xfrm>
            <a:off x="8752114" y="1771358"/>
            <a:ext cx="1514505" cy="641344"/>
            <a:chOff x="331930" y="0"/>
            <a:chExt cx="1373894" cy="582108"/>
          </a:xfrm>
        </p:grpSpPr>
        <p:sp>
          <p:nvSpPr>
            <p:cNvPr id="41" name="Line 29"/>
            <p:cNvSpPr>
              <a:spLocks noChangeShapeType="1"/>
            </p:cNvSpPr>
            <p:nvPr/>
          </p:nvSpPr>
          <p:spPr bwMode="auto">
            <a:xfrm flipH="1">
              <a:off x="331930" y="0"/>
              <a:ext cx="925284" cy="9792"/>
            </a:xfrm>
            <a:prstGeom prst="line">
              <a:avLst/>
            </a:prstGeom>
            <a:ln>
              <a:headEnd type="oval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42" name="Text Box 55"/>
            <p:cNvSpPr txBox="1">
              <a:spLocks noChangeArrowheads="1"/>
            </p:cNvSpPr>
            <p:nvPr/>
          </p:nvSpPr>
          <p:spPr bwMode="auto">
            <a:xfrm>
              <a:off x="840299" y="171464"/>
              <a:ext cx="865525" cy="410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  <a:ea typeface="Malgun Gothic" panose="020B0503020000020004" charset="-127"/>
                </a:rPr>
                <a:t>搜索栏</a:t>
              </a:r>
              <a:endParaRPr lang="ko-KR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Malgun Gothic" panose="020B0503020000020004" charset="-127"/>
              </a:endParaRPr>
            </a:p>
          </p:txBody>
        </p:sp>
      </p:grpSp>
      <p:grpSp>
        <p:nvGrpSpPr>
          <p:cNvPr id="43" name="Group 15"/>
          <p:cNvGrpSpPr/>
          <p:nvPr/>
        </p:nvGrpSpPr>
        <p:grpSpPr bwMode="auto">
          <a:xfrm>
            <a:off x="8780106" y="3015123"/>
            <a:ext cx="1642751" cy="641344"/>
            <a:chOff x="331930" y="0"/>
            <a:chExt cx="1490234" cy="582108"/>
          </a:xfrm>
        </p:grpSpPr>
        <p:sp>
          <p:nvSpPr>
            <p:cNvPr id="44" name="Line 29"/>
            <p:cNvSpPr>
              <a:spLocks noChangeShapeType="1"/>
            </p:cNvSpPr>
            <p:nvPr/>
          </p:nvSpPr>
          <p:spPr bwMode="auto">
            <a:xfrm flipH="1">
              <a:off x="331930" y="0"/>
              <a:ext cx="925284" cy="9792"/>
            </a:xfrm>
            <a:prstGeom prst="line">
              <a:avLst/>
            </a:prstGeom>
            <a:ln>
              <a:headEnd type="oval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45" name="Text Box 55"/>
            <p:cNvSpPr txBox="1">
              <a:spLocks noChangeArrowheads="1"/>
            </p:cNvSpPr>
            <p:nvPr/>
          </p:nvSpPr>
          <p:spPr bwMode="auto">
            <a:xfrm>
              <a:off x="723970" y="171464"/>
              <a:ext cx="1098194" cy="410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  <a:ea typeface="Malgun Gothic" panose="020B0503020000020004" charset="-127"/>
                </a:rPr>
                <a:t>热门排行</a:t>
              </a:r>
              <a:endParaRPr lang="ko-KR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Malgun Gothic" panose="020B0503020000020004" charset="-127"/>
              </a:endParaRPr>
            </a:p>
          </p:txBody>
        </p:sp>
      </p:grpSp>
      <p:grpSp>
        <p:nvGrpSpPr>
          <p:cNvPr id="46" name="Group 15"/>
          <p:cNvGrpSpPr/>
          <p:nvPr/>
        </p:nvGrpSpPr>
        <p:grpSpPr bwMode="auto">
          <a:xfrm>
            <a:off x="632608" y="1212979"/>
            <a:ext cx="1448117" cy="644654"/>
            <a:chOff x="840303" y="-3004"/>
            <a:chExt cx="1313670" cy="585112"/>
          </a:xfrm>
        </p:grpSpPr>
        <p:sp>
          <p:nvSpPr>
            <p:cNvPr id="47" name="Line 29"/>
            <p:cNvSpPr>
              <a:spLocks noChangeShapeType="1"/>
            </p:cNvSpPr>
            <p:nvPr/>
          </p:nvSpPr>
          <p:spPr bwMode="auto">
            <a:xfrm flipV="1">
              <a:off x="1257213" y="-3004"/>
              <a:ext cx="896760" cy="3003"/>
            </a:xfrm>
            <a:prstGeom prst="line">
              <a:avLst/>
            </a:prstGeom>
            <a:ln>
              <a:headEnd type="oval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48" name="Text Box 55"/>
            <p:cNvSpPr txBox="1">
              <a:spLocks noChangeArrowheads="1"/>
            </p:cNvSpPr>
            <p:nvPr/>
          </p:nvSpPr>
          <p:spPr bwMode="auto">
            <a:xfrm>
              <a:off x="840303" y="171464"/>
              <a:ext cx="865525" cy="410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  <a:ea typeface="Malgun Gothic" panose="020B0503020000020004" charset="-127"/>
                </a:rPr>
                <a:t>导航区</a:t>
              </a:r>
              <a:endParaRPr lang="ko-KR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Malgun Gothic" panose="020B0503020000020004" charset="-127"/>
              </a:endParaRPr>
            </a:p>
          </p:txBody>
        </p:sp>
      </p:grpSp>
      <p:grpSp>
        <p:nvGrpSpPr>
          <p:cNvPr id="49" name="Group 15"/>
          <p:cNvGrpSpPr/>
          <p:nvPr/>
        </p:nvGrpSpPr>
        <p:grpSpPr bwMode="auto">
          <a:xfrm>
            <a:off x="600567" y="3582955"/>
            <a:ext cx="1448116" cy="644654"/>
            <a:chOff x="840306" y="-3004"/>
            <a:chExt cx="1313667" cy="585112"/>
          </a:xfrm>
        </p:grpSpPr>
        <p:sp>
          <p:nvSpPr>
            <p:cNvPr id="50" name="Line 29"/>
            <p:cNvSpPr>
              <a:spLocks noChangeShapeType="1"/>
            </p:cNvSpPr>
            <p:nvPr/>
          </p:nvSpPr>
          <p:spPr bwMode="auto">
            <a:xfrm flipV="1">
              <a:off x="1257213" y="-3004"/>
              <a:ext cx="896760" cy="3003"/>
            </a:xfrm>
            <a:prstGeom prst="line">
              <a:avLst/>
            </a:prstGeom>
            <a:ln>
              <a:headEnd type="oval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51" name="Text Box 55"/>
            <p:cNvSpPr txBox="1">
              <a:spLocks noChangeArrowheads="1"/>
            </p:cNvSpPr>
            <p:nvPr/>
          </p:nvSpPr>
          <p:spPr bwMode="auto">
            <a:xfrm>
              <a:off x="840306" y="171464"/>
              <a:ext cx="865524" cy="4106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0000"/>
                  </a:solidFill>
                  <a:latin typeface="微软雅黑" panose="020B0503020204020204" pitchFamily="34" charset="-122"/>
                  <a:ea typeface="Malgun Gothic" panose="020B0503020000020004" charset="-127"/>
                </a:rPr>
                <a:t>内容区</a:t>
              </a:r>
              <a:endParaRPr lang="ko-KR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Malgun Gothic" panose="020B0503020000020004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288893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网站整体架构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pic>
        <p:nvPicPr>
          <p:cNvPr id="21" name="图片 2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057670" y="1042857"/>
            <a:ext cx="4949841" cy="2836505"/>
          </a:xfrm>
          <a:prstGeom prst="rect">
            <a:avLst/>
          </a:prstGeom>
        </p:spPr>
      </p:pic>
      <p:sp>
        <p:nvSpPr>
          <p:cNvPr id="22" name="矩形 40"/>
          <p:cNvSpPr>
            <a:spLocks noChangeArrowheads="1"/>
          </p:cNvSpPr>
          <p:nvPr/>
        </p:nvSpPr>
        <p:spPr bwMode="auto">
          <a:xfrm>
            <a:off x="7420397" y="3879362"/>
            <a:ext cx="4429222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9405E"/>
                </a:solidFill>
              </a:rPr>
              <a:t>逍遥小屋是一个内容分享网站，用户可以在此发布分享自己的文章，也可以阅读他人的分享。</a:t>
            </a: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9405E"/>
                </a:solidFill>
              </a:rPr>
              <a:t>网站利用</a:t>
            </a:r>
            <a:r>
              <a:rPr lang="en-US" altLang="zh-CN" sz="1400" dirty="0">
                <a:solidFill>
                  <a:srgbClr val="09405E"/>
                </a:solidFill>
              </a:rPr>
              <a:t>HTTPS</a:t>
            </a:r>
            <a:r>
              <a:rPr lang="zh-CN" altLang="en-US" sz="1400" dirty="0">
                <a:solidFill>
                  <a:srgbClr val="09405E"/>
                </a:solidFill>
              </a:rPr>
              <a:t>、</a:t>
            </a:r>
            <a:r>
              <a:rPr lang="en-US" altLang="zh-CN" sz="1400" dirty="0">
                <a:solidFill>
                  <a:srgbClr val="09405E"/>
                </a:solidFill>
              </a:rPr>
              <a:t>Express</a:t>
            </a:r>
            <a:r>
              <a:rPr lang="zh-CN" altLang="en-US" sz="1400" dirty="0">
                <a:solidFill>
                  <a:srgbClr val="09405E"/>
                </a:solidFill>
              </a:rPr>
              <a:t>、</a:t>
            </a:r>
            <a:r>
              <a:rPr lang="en-US" altLang="zh-CN" sz="1400" dirty="0" err="1">
                <a:solidFill>
                  <a:srgbClr val="09405E"/>
                </a:solidFill>
              </a:rPr>
              <a:t>Mongodb</a:t>
            </a:r>
            <a:r>
              <a:rPr lang="zh-CN" altLang="en-US" sz="1400" dirty="0">
                <a:solidFill>
                  <a:srgbClr val="09405E"/>
                </a:solidFill>
              </a:rPr>
              <a:t>等技术编写了数据通信模块、数据存储模块、静态文件解析模块、安全模块及编译兼容模块</a:t>
            </a: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9405E"/>
                </a:solidFill>
              </a:rPr>
              <a:t>在此基础上完成了网站的两大模块：用户模块与文章模块。</a:t>
            </a: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9405E"/>
                </a:solidFill>
              </a:rPr>
              <a:t>用户模块包含注册、登录、个人信息管理等功能。</a:t>
            </a:r>
            <a:endParaRPr lang="en-US" altLang="zh-CN" sz="1400" dirty="0">
              <a:solidFill>
                <a:srgbClr val="09405E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9405E"/>
                </a:solidFill>
              </a:rPr>
              <a:t>文章模块包含发布文章、展示文章、回复评论等功能。</a:t>
            </a:r>
            <a:endParaRPr lang="en-US" altLang="zh-CN" sz="1400" dirty="0">
              <a:solidFill>
                <a:srgbClr val="09405E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71780" y="977265"/>
            <a:ext cx="6974840" cy="5643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890" name="直接连接符 6"/>
          <p:cNvCxnSpPr>
            <a:cxnSpLocks noChangeShapeType="1"/>
          </p:cNvCxnSpPr>
          <p:nvPr/>
        </p:nvCxnSpPr>
        <p:spPr bwMode="auto">
          <a:xfrm>
            <a:off x="4321175" y="3305175"/>
            <a:ext cx="52578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7892" name="Group 4"/>
          <p:cNvGrpSpPr/>
          <p:nvPr/>
        </p:nvGrpSpPr>
        <p:grpSpPr bwMode="auto">
          <a:xfrm>
            <a:off x="3021013" y="2433638"/>
            <a:ext cx="1536700" cy="1987550"/>
            <a:chOff x="0" y="0"/>
            <a:chExt cx="1152785" cy="1490412"/>
          </a:xfrm>
        </p:grpSpPr>
        <p:grpSp>
          <p:nvGrpSpPr>
            <p:cNvPr id="37894" name="Group 5"/>
            <p:cNvGrpSpPr/>
            <p:nvPr/>
          </p:nvGrpSpPr>
          <p:grpSpPr bwMode="auto">
            <a:xfrm>
              <a:off x="138402" y="0"/>
              <a:ext cx="1014383" cy="1490412"/>
              <a:chOff x="0" y="0"/>
              <a:chExt cx="1014383" cy="1490412"/>
            </a:xfrm>
          </p:grpSpPr>
          <p:sp>
            <p:nvSpPr>
              <p:cNvPr id="37896" name="圆角矩形 11"/>
              <p:cNvSpPr>
                <a:spLocks noChangeArrowheads="1"/>
              </p:cNvSpPr>
              <p:nvPr/>
            </p:nvSpPr>
            <p:spPr bwMode="auto">
              <a:xfrm rot="1132031">
                <a:off x="0" y="0"/>
                <a:ext cx="1014383" cy="1490412"/>
              </a:xfrm>
              <a:prstGeom prst="roundRect">
                <a:avLst>
                  <a:gd name="adj" fmla="val 12134"/>
                </a:avLst>
              </a:prstGeom>
              <a:solidFill>
                <a:srgbClr val="1630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endParaRPr lang="zh-CN" altLang="en-US"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897" name="KSO_GN2"/>
              <p:cNvSpPr>
                <a:spLocks noChangeArrowheads="1"/>
              </p:cNvSpPr>
              <p:nvPr/>
            </p:nvSpPr>
            <p:spPr bwMode="auto">
              <a:xfrm rot="1132031">
                <a:off x="43080" y="31875"/>
                <a:ext cx="931612" cy="1428311"/>
              </a:xfrm>
              <a:prstGeom prst="roundRect">
                <a:avLst>
                  <a:gd name="adj" fmla="val 12134"/>
                </a:avLst>
              </a:prstGeom>
              <a:noFill/>
              <a:ln w="25400">
                <a:solidFill>
                  <a:srgbClr val="FFFFFF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buFont typeface="Arial" panose="020B0604020202020204" pitchFamily="34" charset="0"/>
                  <a:buNone/>
                </a:pPr>
                <a:r>
                  <a:rPr lang="en-US" altLang="zh-CN" sz="6400">
                    <a:solidFill>
                      <a:srgbClr val="FFFFFF"/>
                    </a:solidFill>
                    <a:latin typeface="Impact" panose="020B0806030902050204" pitchFamily="34" charset="0"/>
                    <a:ea typeface="Gungsuh" panose="02030600000101010101" pitchFamily="18" charset="-127"/>
                  </a:rPr>
                  <a:t>02</a:t>
                </a:r>
                <a:endParaRPr lang="zh-CN" altLang="en-US" sz="6400">
                  <a:solidFill>
                    <a:srgbClr val="FFFFFF"/>
                  </a:solidFill>
                  <a:latin typeface="Impact" panose="020B0806030902050204" pitchFamily="34" charset="0"/>
                  <a:ea typeface="Gungsuh" panose="02030600000101010101" pitchFamily="18" charset="-127"/>
                </a:endParaRPr>
              </a:p>
            </p:txBody>
          </p:sp>
        </p:grpSp>
        <p:sp>
          <p:nvSpPr>
            <p:cNvPr id="37895" name="圆角矩形 26"/>
            <p:cNvSpPr/>
            <p:nvPr/>
          </p:nvSpPr>
          <p:spPr bwMode="auto">
            <a:xfrm rot="1132031">
              <a:off x="0" y="832988"/>
              <a:ext cx="1014383" cy="634430"/>
            </a:xfrm>
            <a:custGeom>
              <a:avLst/>
              <a:gdLst>
                <a:gd name="T0" fmla="*/ 0 w 1321797"/>
                <a:gd name="T1" fmla="*/ 266030 h 826698"/>
                <a:gd name="T2" fmla="*/ 778465 w 1321797"/>
                <a:gd name="T3" fmla="*/ 0 h 826698"/>
                <a:gd name="T4" fmla="*/ 778465 w 1321797"/>
                <a:gd name="T5" fmla="*/ 392435 h 826698"/>
                <a:gd name="T6" fmla="*/ 684022 w 1321797"/>
                <a:gd name="T7" fmla="*/ 486878 h 826698"/>
                <a:gd name="T8" fmla="*/ 94443 w 1321797"/>
                <a:gd name="T9" fmla="*/ 486878 h 826698"/>
                <a:gd name="T10" fmla="*/ 0 w 1321797"/>
                <a:gd name="T11" fmla="*/ 392435 h 826698"/>
                <a:gd name="T12" fmla="*/ 0 w 1321797"/>
                <a:gd name="T13" fmla="*/ 266030 h 8266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21797"/>
                <a:gd name="T22" fmla="*/ 0 h 826698"/>
                <a:gd name="T23" fmla="*/ 1321797 w 1321797"/>
                <a:gd name="T24" fmla="*/ 826698 h 82669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lnTo>
                    <a:pt x="0" y="451707"/>
                  </a:lnTo>
                  <a:close/>
                </a:path>
              </a:pathLst>
            </a:custGeom>
            <a:blipFill dpi="0" rotWithShape="1">
              <a:blip r:embed="rId1">
                <a:alphaModFix amt="66000"/>
              </a:blip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7893" name="KSO_GT2"/>
          <p:cNvSpPr txBox="1">
            <a:spLocks noChangeArrowheads="1"/>
          </p:cNvSpPr>
          <p:nvPr/>
        </p:nvSpPr>
        <p:spPr bwMode="auto">
          <a:xfrm>
            <a:off x="4900613" y="2787650"/>
            <a:ext cx="4651375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游客浏览</a:t>
            </a:r>
            <a:endParaRPr lang="en-US" altLang="zh-CN" sz="2400" b="1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浏览文章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90575" y="968653"/>
            <a:ext cx="3318879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首页中的文章按照发布时间倒叙排列。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浏览文章有两种方式：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000000"/>
                </a:solidFill>
              </a:rPr>
              <a:t>1</a:t>
            </a:r>
            <a:r>
              <a:rPr lang="zh-CN" altLang="en-US" sz="1400" dirty="0">
                <a:solidFill>
                  <a:srgbClr val="000000"/>
                </a:solidFill>
              </a:rPr>
              <a:t>、在首页中点击阅读全文进行浏览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000000"/>
                </a:solidFill>
              </a:rPr>
              <a:t>2</a:t>
            </a:r>
            <a:r>
              <a:rPr lang="zh-CN" altLang="en-US" sz="1400" dirty="0">
                <a:solidFill>
                  <a:srgbClr val="000000"/>
                </a:solidFill>
              </a:rPr>
              <a:t>、点击文章跳转到特定页面进行浏览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0575" y="2455050"/>
            <a:ext cx="4978708" cy="40857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268" y="2452794"/>
            <a:ext cx="4727157" cy="4087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游客限制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1098486" y="2736502"/>
            <a:ext cx="331887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游客点击关注时，会提示“请先登录”信息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游客点击写文章时，同样会提示“请先登录”信息，同时打开登录浮窗，让游客登录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9093" y="1088014"/>
            <a:ext cx="5711883" cy="17762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093" y="3079102"/>
            <a:ext cx="5717278" cy="34452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文本框 2"/>
          <p:cNvSpPr txBox="1">
            <a:spLocks noChangeArrowheads="1"/>
          </p:cNvSpPr>
          <p:nvPr/>
        </p:nvSpPr>
        <p:spPr bwMode="auto">
          <a:xfrm>
            <a:off x="790575" y="128588"/>
            <a:ext cx="21707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热门排行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747" name="Group 3"/>
          <p:cNvGrpSpPr/>
          <p:nvPr/>
        </p:nvGrpSpPr>
        <p:grpSpPr bwMode="auto">
          <a:xfrm>
            <a:off x="271463" y="223838"/>
            <a:ext cx="474662" cy="290512"/>
            <a:chOff x="0" y="0"/>
            <a:chExt cx="714375" cy="438150"/>
          </a:xfrm>
        </p:grpSpPr>
        <p:sp>
          <p:nvSpPr>
            <p:cNvPr id="31761" name="燕尾形 4"/>
            <p:cNvSpPr>
              <a:spLocks noChangeArrowheads="1"/>
            </p:cNvSpPr>
            <p:nvPr/>
          </p:nvSpPr>
          <p:spPr bwMode="auto">
            <a:xfrm>
              <a:off x="0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2" name="燕尾形 5"/>
            <p:cNvSpPr>
              <a:spLocks noChangeArrowheads="1"/>
            </p:cNvSpPr>
            <p:nvPr/>
          </p:nvSpPr>
          <p:spPr bwMode="auto">
            <a:xfrm>
              <a:off x="276225" y="0"/>
              <a:ext cx="438150" cy="438150"/>
            </a:xfrm>
            <a:prstGeom prst="chevron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0" name="矩形 40"/>
          <p:cNvSpPr>
            <a:spLocks noChangeArrowheads="1"/>
          </p:cNvSpPr>
          <p:nvPr/>
        </p:nvSpPr>
        <p:spPr bwMode="auto">
          <a:xfrm>
            <a:off x="790575" y="2859404"/>
            <a:ext cx="331887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导航栏中的</a:t>
            </a:r>
            <a:r>
              <a:rPr lang="zh-CN" altLang="en-US" sz="1400" dirty="0">
                <a:solidFill>
                  <a:srgbClr val="FF0000"/>
                </a:solidFill>
              </a:rPr>
              <a:t>热门</a:t>
            </a:r>
            <a:r>
              <a:rPr lang="zh-CN" altLang="en-US" sz="1400" dirty="0">
                <a:solidFill>
                  <a:srgbClr val="000000"/>
                </a:solidFill>
              </a:rPr>
              <a:t>页面与右侧</a:t>
            </a:r>
            <a:r>
              <a:rPr lang="zh-CN" altLang="en-US" sz="1400" dirty="0">
                <a:solidFill>
                  <a:srgbClr val="FF0000"/>
                </a:solidFill>
              </a:rPr>
              <a:t>热门文章排行</a:t>
            </a:r>
            <a:r>
              <a:rPr lang="zh-CN" altLang="en-US" sz="1400" dirty="0">
                <a:solidFill>
                  <a:srgbClr val="000000"/>
                </a:solidFill>
              </a:rPr>
              <a:t>中的内容是相同的</a:t>
            </a: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000000"/>
              </a:solidFill>
            </a:endParaRPr>
          </a:p>
          <a:p>
            <a:pPr algn="just" eaLnBrk="1" hangingPunct="1"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000000"/>
                </a:solidFill>
              </a:rPr>
              <a:t>其中的文章优先按照</a:t>
            </a:r>
            <a:r>
              <a:rPr lang="zh-CN" altLang="en-US" sz="1400" dirty="0">
                <a:solidFill>
                  <a:srgbClr val="FF0000"/>
                </a:solidFill>
              </a:rPr>
              <a:t>阅读数</a:t>
            </a:r>
            <a:r>
              <a:rPr lang="zh-CN" altLang="en-US" sz="1400" dirty="0">
                <a:solidFill>
                  <a:srgbClr val="000000"/>
                </a:solidFill>
              </a:rPr>
              <a:t>进行排序，在阅读数相同时，再按照</a:t>
            </a:r>
            <a:r>
              <a:rPr lang="zh-CN" altLang="en-US" sz="1400" dirty="0">
                <a:solidFill>
                  <a:srgbClr val="FF0000"/>
                </a:solidFill>
              </a:rPr>
              <a:t>点赞数</a:t>
            </a:r>
            <a:r>
              <a:rPr lang="zh-CN" altLang="en-US" sz="1400" dirty="0">
                <a:solidFill>
                  <a:srgbClr val="000000"/>
                </a:solidFill>
              </a:rPr>
              <a:t>进行排序。</a:t>
            </a:r>
            <a:endParaRPr lang="en-US" altLang="zh-CN" sz="1400" dirty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7207" y="1160204"/>
            <a:ext cx="5887683" cy="4783396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 bwMode="auto">
          <a:xfrm>
            <a:off x="6615404" y="1530220"/>
            <a:ext cx="2146041" cy="125963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4466.937007874016,&quot;width&quot;:7795.0251968503935}"/>
</p:tagLst>
</file>

<file path=ppt/tags/tag2.xml><?xml version="1.0" encoding="utf-8"?>
<p:tagLst xmlns:p="http://schemas.openxmlformats.org/presentationml/2006/main">
  <p:tag name="KSO_WM_UNIT_PLACING_PICTURE_USER_VIEWPORT" val="{&quot;height&quot;:11445,&quot;width&quot;:14145}"/>
</p:tagLst>
</file>

<file path=ppt/tags/tag3.xml><?xml version="1.0" encoding="utf-8"?>
<p:tagLst xmlns:p="http://schemas.openxmlformats.org/presentationml/2006/main">
  <p:tag name="KSO_WM_UNIT_PLACING_PICTURE_USER_VIEWPORT" val="{&quot;height&quot;:4680,&quot;width&quot;:18000}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5.xml><?xml version="1.0" encoding="utf-8"?>
<p:tagLst xmlns:p="http://schemas.openxmlformats.org/presentationml/2006/main">
  <p:tag name="KSO_WPP_MARK_KEY" val="9b5846f8-48fc-4468-9cef-6b288286b7b7"/>
  <p:tag name="COMMONDATA" val="eyJoZGlkIjoiMWI2NWZkMjgxMGJiOTJmNjllMWE5MzcxNWFkMDVjODUifQ=="/>
</p:tagLst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8_Office 主题">
  <a:themeElements>
    <a:clrScheme name="8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8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8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9_Office 主题">
  <a:themeElements>
    <a:clrScheme name="9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9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0_Office 主题">
  <a:themeElements>
    <a:clrScheme name="10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0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2_Office 主题​​">
  <a:themeElements>
    <a:clrScheme name="2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2_自定义设计方案">
  <a:themeElements>
    <a:clrScheme name="2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2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3_自定义设计方案">
  <a:themeElements>
    <a:clrScheme name="3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3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4_自定义设计方案">
  <a:themeElements>
    <a:clrScheme name="4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4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7.xml><?xml version="1.0" encoding="utf-8"?>
<a:theme xmlns:a="http://schemas.openxmlformats.org/drawingml/2006/main" name="5_自定义设计方案">
  <a:themeElements>
    <a:clrScheme name="5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5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6_自定义设计方案">
  <a:themeElements>
    <a:clrScheme name="6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6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7_自定义设计方案">
  <a:themeElements>
    <a:clrScheme name="7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7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1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9_自定义设计方案">
  <a:themeElements>
    <a:clrScheme name="9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9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1.xml><?xml version="1.0" encoding="utf-8"?>
<a:theme xmlns:a="http://schemas.openxmlformats.org/drawingml/2006/main" name="10_自定义设计方案">
  <a:themeElements>
    <a:clrScheme name="10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0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2.xml><?xml version="1.0" encoding="utf-8"?>
<a:theme xmlns:a="http://schemas.openxmlformats.org/drawingml/2006/main" name="11_自定义设计方案">
  <a:themeElements>
    <a:clrScheme name="11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1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1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12_自定义设计方案">
  <a:themeElements>
    <a:clrScheme name="12_自定义设计方案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2_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2_自定义设计方案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">
  <a:themeElements>
    <a:clrScheme name="2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2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">
  <a:themeElements>
    <a:clrScheme name="3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3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">
  <a:themeElements>
    <a:clrScheme name="4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4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主题">
  <a:themeElements>
    <a:clrScheme name="5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5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Office 主题">
  <a:themeElements>
    <a:clrScheme name="6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6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7_Office 主题">
  <a:themeElements>
    <a:clrScheme name="7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7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1520</Words>
  <Application>WPS 演示</Application>
  <PresentationFormat>宽屏</PresentationFormat>
  <Paragraphs>235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23</vt:i4>
      </vt:variant>
      <vt:variant>
        <vt:lpstr>幻灯片标题</vt:lpstr>
      </vt:variant>
      <vt:variant>
        <vt:i4>37</vt:i4>
      </vt:variant>
    </vt:vector>
  </HeadingPairs>
  <TitlesOfParts>
    <vt:vector size="71" baseType="lpstr">
      <vt:lpstr>Arial</vt:lpstr>
      <vt:lpstr>宋体</vt:lpstr>
      <vt:lpstr>Wingdings</vt:lpstr>
      <vt:lpstr>Calibri</vt:lpstr>
      <vt:lpstr>Calibri Light</vt:lpstr>
      <vt:lpstr>Segoe UI</vt:lpstr>
      <vt:lpstr>微软雅黑</vt:lpstr>
      <vt:lpstr>Impact</vt:lpstr>
      <vt:lpstr>Gungsuh</vt:lpstr>
      <vt:lpstr>Malgun Gothic</vt:lpstr>
      <vt:lpstr>Arial Unicode MS</vt:lpstr>
      <vt:lpstr>Office 主题</vt:lpstr>
      <vt:lpstr>1_自定义设计方案</vt:lpstr>
      <vt:lpstr>1_Office 主题</vt:lpstr>
      <vt:lpstr>2_Office 主题</vt:lpstr>
      <vt:lpstr>3_Office 主题</vt:lpstr>
      <vt:lpstr>4_Office 主题</vt:lpstr>
      <vt:lpstr>5_Office 主题</vt:lpstr>
      <vt:lpstr>6_Office 主题</vt:lpstr>
      <vt:lpstr>7_Office 主题</vt:lpstr>
      <vt:lpstr>8_Office 主题</vt:lpstr>
      <vt:lpstr>9_Office 主题</vt:lpstr>
      <vt:lpstr>10_Office 主题</vt:lpstr>
      <vt:lpstr>2_Office 主题​​</vt:lpstr>
      <vt:lpstr>2_自定义设计方案</vt:lpstr>
      <vt:lpstr>3_自定义设计方案</vt:lpstr>
      <vt:lpstr>4_自定义设计方案</vt:lpstr>
      <vt:lpstr>5_自定义设计方案</vt:lpstr>
      <vt:lpstr>6_自定义设计方案</vt:lpstr>
      <vt:lpstr>7_自定义设计方案</vt:lpstr>
      <vt:lpstr>9_自定义设计方案</vt:lpstr>
      <vt:lpstr>10_自定义设计方案</vt:lpstr>
      <vt:lpstr>11_自定义设计方案</vt:lpstr>
      <vt:lpstr>12_自定义设计方案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呵呵</cp:lastModifiedBy>
  <cp:revision>154</cp:revision>
  <dcterms:created xsi:type="dcterms:W3CDTF">2014-06-29T11:45:00Z</dcterms:created>
  <dcterms:modified xsi:type="dcterms:W3CDTF">2022-12-20T08:41:22Z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EEDA1DB2BAAB4FC3B3676FD309295FD4</vt:lpwstr>
  </property>
</Properties>
</file>

<file path=docProps/thumbnail.jpeg>
</file>